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61" r:id="rId2"/>
    <p:sldId id="481" r:id="rId3"/>
    <p:sldId id="491" r:id="rId4"/>
    <p:sldId id="488" r:id="rId5"/>
    <p:sldId id="487" r:id="rId6"/>
    <p:sldId id="489" r:id="rId7"/>
    <p:sldId id="490" r:id="rId8"/>
    <p:sldId id="492" r:id="rId9"/>
    <p:sldId id="493" r:id="rId10"/>
    <p:sldId id="494" r:id="rId11"/>
    <p:sldId id="495" r:id="rId12"/>
    <p:sldId id="498" r:id="rId13"/>
    <p:sldId id="499" r:id="rId14"/>
    <p:sldId id="500" r:id="rId15"/>
    <p:sldId id="501" r:id="rId16"/>
    <p:sldId id="502" r:id="rId17"/>
    <p:sldId id="503" r:id="rId18"/>
  </p:sldIdLst>
  <p:sldSz cx="9906000" cy="6858000" type="A4"/>
  <p:notesSz cx="6858000" cy="9144000"/>
  <p:kinsoku lang="ko-KR" invalStChars="、。，．：；？！’”）〕］｝〉》」』】°′″℃￠％!%),.:;?]}" invalEndChars="?I"/>
  <p:defaultTextStyle>
    <a:defPPr>
      <a:defRPr lang="ko-KR"/>
    </a:defPPr>
    <a:lvl1pPr algn="l" rtl="0" fontAlgn="base" latinLnBrk="1">
      <a:lnSpc>
        <a:spcPct val="150000"/>
      </a:lnSpc>
      <a:spcBef>
        <a:spcPct val="0"/>
      </a:spcBef>
      <a:spcAft>
        <a:spcPct val="0"/>
      </a:spcAft>
      <a:buChar char="•"/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1pPr>
    <a:lvl2pPr marL="457200" algn="l" rtl="0" fontAlgn="base" latinLnBrk="1">
      <a:lnSpc>
        <a:spcPct val="150000"/>
      </a:lnSpc>
      <a:spcBef>
        <a:spcPct val="0"/>
      </a:spcBef>
      <a:spcAft>
        <a:spcPct val="0"/>
      </a:spcAft>
      <a:buChar char="•"/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2pPr>
    <a:lvl3pPr marL="914400" algn="l" rtl="0" fontAlgn="base" latinLnBrk="1">
      <a:lnSpc>
        <a:spcPct val="150000"/>
      </a:lnSpc>
      <a:spcBef>
        <a:spcPct val="0"/>
      </a:spcBef>
      <a:spcAft>
        <a:spcPct val="0"/>
      </a:spcAft>
      <a:buChar char="•"/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3pPr>
    <a:lvl4pPr marL="1371600" algn="l" rtl="0" fontAlgn="base" latinLnBrk="1">
      <a:lnSpc>
        <a:spcPct val="150000"/>
      </a:lnSpc>
      <a:spcBef>
        <a:spcPct val="0"/>
      </a:spcBef>
      <a:spcAft>
        <a:spcPct val="0"/>
      </a:spcAft>
      <a:buChar char="•"/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4pPr>
    <a:lvl5pPr marL="1828800" algn="l" rtl="0" fontAlgn="base" latinLnBrk="1">
      <a:lnSpc>
        <a:spcPct val="150000"/>
      </a:lnSpc>
      <a:spcBef>
        <a:spcPct val="0"/>
      </a:spcBef>
      <a:spcAft>
        <a:spcPct val="0"/>
      </a:spcAft>
      <a:buChar char="•"/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000" kern="1200">
        <a:solidFill>
          <a:schemeClr val="tx2"/>
        </a:solidFill>
        <a:latin typeface="Arial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8CADFE"/>
    <a:srgbClr val="FF0397"/>
    <a:srgbClr val="FBFE98"/>
    <a:srgbClr val="8CF4EA"/>
    <a:srgbClr val="99F5EC"/>
    <a:srgbClr val="C6FFC6"/>
    <a:srgbClr val="B2B2B2"/>
    <a:srgbClr val="033F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7143" autoAdjust="0"/>
    <p:restoredTop sz="94662" autoAdjust="0"/>
  </p:normalViewPr>
  <p:slideViewPr>
    <p:cSldViewPr>
      <p:cViewPr>
        <p:scale>
          <a:sx n="100" d="100"/>
          <a:sy n="100" d="100"/>
        </p:scale>
        <p:origin x="-432" y="-144"/>
      </p:cViewPr>
      <p:guideLst>
        <p:guide orient="horz" pos="72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550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1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8201E9-8A85-44FA-BA88-7E46A11E7F9A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="" xmlns:p14="http://schemas.microsoft.com/office/powerpoint/2010/main" val="41592893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352925"/>
            <a:ext cx="5029200" cy="4135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noProof="0" smtClean="0"/>
              <a:t>Click to edit Master text styles</a:t>
            </a:r>
          </a:p>
          <a:p>
            <a:pPr lvl="1"/>
            <a:r>
              <a:rPr lang="en-US" altLang="ko-KR" noProof="0" smtClean="0"/>
              <a:t>Second level</a:t>
            </a:r>
          </a:p>
          <a:p>
            <a:pPr lvl="2"/>
            <a:r>
              <a:rPr lang="en-US" altLang="ko-KR" noProof="0" smtClean="0"/>
              <a:t>Third level</a:t>
            </a:r>
          </a:p>
          <a:p>
            <a:pPr lvl="3"/>
            <a:r>
              <a:rPr lang="en-US" altLang="ko-KR" noProof="0" smtClean="0"/>
              <a:t>Fourth level</a:t>
            </a:r>
          </a:p>
          <a:p>
            <a:pPr lvl="4"/>
            <a:r>
              <a:rPr lang="en-US" altLang="ko-KR" noProof="0" smtClean="0"/>
              <a:t>Fifth level</a:t>
            </a:r>
          </a:p>
        </p:txBody>
      </p:sp>
      <p:sp>
        <p:nvSpPr>
          <p:cNvPr id="32771" name="Rectangle 3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58850" y="692150"/>
            <a:ext cx="4940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</p:spTree>
    <p:extLst>
      <p:ext uri="{BB962C8B-B14F-4D97-AF65-F5344CB8AC3E}">
        <p14:creationId xmlns="" xmlns:p14="http://schemas.microsoft.com/office/powerpoint/2010/main" val="40868903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7556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5613" algn="l" defTabSz="7556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09638" algn="l" defTabSz="7556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65250" algn="l" defTabSz="7556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0863" algn="l" defTabSz="755650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62025" y="692150"/>
            <a:ext cx="4933950" cy="3416300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C94D06-103D-42A8-9C0B-7068A1CAF3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="" xmlns:p14="http://schemas.microsoft.com/office/powerpoint/2010/main" val="16809029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23D8B8-1EEA-456F-9899-CC8F3DDA7B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87335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198438"/>
            <a:ext cx="2228850" cy="59277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198438"/>
            <a:ext cx="6534150" cy="59277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66585D-D95F-4DB6-9FCD-3A36A8E877F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1484002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495300" y="198438"/>
            <a:ext cx="8915400" cy="5927725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ED64C-6FE6-4E9E-914B-1E47D9680A1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80970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430D4-6A21-4FCC-9581-6426853A6A6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639044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7AF93-2A5A-43C9-9E48-F862EC6E1DD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4271643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914400"/>
            <a:ext cx="43815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914400"/>
            <a:ext cx="43815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9CA5F-BF7A-4E2B-BF70-656F38793A6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460572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B498FC-8277-4DC7-A453-320B0FF2326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12543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39ECE-EBF6-47FB-A8D2-08B3685C3524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9482240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460BD-823B-40B3-9A6E-6D7BF486C52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1232159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5CFE15-C507-48F7-B764-0EF73C5AD6A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2537240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D2E86-EF5B-40A6-82BD-3C61D571B5D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="" xmlns:p14="http://schemas.microsoft.com/office/powerpoint/2010/main" val="3769186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8829675" y="6684963"/>
            <a:ext cx="7938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29" name="Line 5"/>
          <p:cNvSpPr>
            <a:spLocks noChangeShapeType="1"/>
          </p:cNvSpPr>
          <p:nvPr/>
        </p:nvSpPr>
        <p:spPr bwMode="auto">
          <a:xfrm>
            <a:off x="8816975" y="6602413"/>
            <a:ext cx="0" cy="7620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8829675" y="6684963"/>
            <a:ext cx="7938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32" name="Oval 8"/>
          <p:cNvSpPr>
            <a:spLocks noChangeArrowheads="1"/>
          </p:cNvSpPr>
          <p:nvPr/>
        </p:nvSpPr>
        <p:spPr bwMode="auto">
          <a:xfrm>
            <a:off x="8772525" y="6588125"/>
            <a:ext cx="25400" cy="23813"/>
          </a:xfrm>
          <a:prstGeom prst="ellipse">
            <a:avLst/>
          </a:prstGeom>
          <a:solidFill>
            <a:srgbClr val="6080FF"/>
          </a:solidFill>
          <a:ln w="508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8866188" y="6637338"/>
            <a:ext cx="3175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ko-KR" altLang="en-US"/>
          </a:p>
        </p:txBody>
      </p:sp>
      <p:pic>
        <p:nvPicPr>
          <p:cNvPr id="1031" name="Picture 18" descr="Untitled-1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6235700"/>
            <a:ext cx="9915525" cy="1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5" name="Line 21"/>
          <p:cNvSpPr>
            <a:spLocks noChangeShapeType="1"/>
          </p:cNvSpPr>
          <p:nvPr userDrawn="1"/>
        </p:nvSpPr>
        <p:spPr bwMode="auto">
          <a:xfrm>
            <a:off x="0" y="609600"/>
            <a:ext cx="9906000" cy="0"/>
          </a:xfrm>
          <a:prstGeom prst="line">
            <a:avLst/>
          </a:prstGeom>
          <a:noFill/>
          <a:ln w="12700">
            <a:solidFill>
              <a:schemeClr val="folHlink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pic>
        <p:nvPicPr>
          <p:cNvPr id="1033" name="Picture 22" descr="iPECS logo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6411913"/>
            <a:ext cx="1816100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23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198438"/>
            <a:ext cx="6667500" cy="411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35" name="Rectangle 2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914400"/>
            <a:ext cx="8915400" cy="521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050" name="Rectangle 2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797300" y="6324600"/>
            <a:ext cx="2311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buFontTx/>
              <a:buNone/>
              <a:defRPr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08F0045A-DEBD-4E6D-881B-A5ADDBBDCEC2}" type="slidenum">
              <a:rPr lang="en-US" altLang="ko-KR" smtClean="0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1037" name="Picture 30"/>
          <p:cNvPicPr>
            <a:picLocks noChangeAspect="1" noChangeArrowheads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47625"/>
            <a:ext cx="1785938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EricssonLG_logo_cmyk"/>
          <p:cNvPicPr>
            <a:picLocks noChangeAspect="1" noChangeArrowheads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09530" y="6357958"/>
            <a:ext cx="1345792" cy="5000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7620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7620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2pPr>
      <a:lvl3pPr algn="l" defTabSz="7620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3pPr>
      <a:lvl4pPr algn="l" defTabSz="7620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4pPr>
      <a:lvl5pPr algn="l" defTabSz="762000" rtl="0" eaLnBrk="0" fontAlgn="base" hangingPunct="0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5pPr>
      <a:lvl6pPr marL="457200" algn="l" defTabSz="762000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6pPr>
      <a:lvl7pPr marL="914400" algn="l" defTabSz="762000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7pPr>
      <a:lvl8pPr marL="1371600" algn="l" defTabSz="762000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8pPr>
      <a:lvl9pPr marL="1828800" algn="l" defTabSz="762000" rtl="0" fontAlgn="base">
        <a:spcBef>
          <a:spcPct val="0"/>
        </a:spcBef>
        <a:spcAft>
          <a:spcPct val="0"/>
        </a:spcAft>
        <a:defRPr kumimoji="1" sz="2000" b="1">
          <a:solidFill>
            <a:schemeClr val="tx2"/>
          </a:solidFill>
          <a:latin typeface="Arial" charset="0"/>
          <a:ea typeface="굴림" pitchFamily="50" charset="-127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>
          <a:solidFill>
            <a:schemeClr val="tx1"/>
          </a:solidFill>
          <a:latin typeface="Times New Roman" pitchFamily="18" charset="0"/>
          <a:ea typeface="+mn-ea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600">
          <a:solidFill>
            <a:schemeClr val="tx1"/>
          </a:solidFill>
          <a:latin typeface="Times New Roman" pitchFamily="18" charset="0"/>
          <a:ea typeface="+mn-ea"/>
        </a:defRPr>
      </a:lvl3pPr>
      <a:lvl4pPr marL="15621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kumimoji="1" sz="1400">
          <a:solidFill>
            <a:schemeClr val="tx1"/>
          </a:solidFill>
          <a:latin typeface="Times New Roman" pitchFamily="18" charset="0"/>
          <a:ea typeface="+mn-ea"/>
        </a:defRPr>
      </a:lvl4pPr>
      <a:lvl5pPr marL="19812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200">
          <a:solidFill>
            <a:schemeClr val="tx1"/>
          </a:solidFill>
          <a:latin typeface="Times New Roman" pitchFamily="18" charset="0"/>
          <a:ea typeface="+mn-ea"/>
        </a:defRPr>
      </a:lvl5pPr>
      <a:lvl6pPr marL="24384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200">
          <a:solidFill>
            <a:schemeClr val="tx1"/>
          </a:solidFill>
          <a:latin typeface="Times New Roman" pitchFamily="18" charset="0"/>
          <a:ea typeface="+mn-ea"/>
        </a:defRPr>
      </a:lvl6pPr>
      <a:lvl7pPr marL="28956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200">
          <a:solidFill>
            <a:schemeClr val="tx1"/>
          </a:solidFill>
          <a:latin typeface="Times New Roman" pitchFamily="18" charset="0"/>
          <a:ea typeface="+mn-ea"/>
        </a:defRPr>
      </a:lvl7pPr>
      <a:lvl8pPr marL="33528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200">
          <a:solidFill>
            <a:schemeClr val="tx1"/>
          </a:solidFill>
          <a:latin typeface="Times New Roman" pitchFamily="18" charset="0"/>
          <a:ea typeface="+mn-ea"/>
        </a:defRPr>
      </a:lvl8pPr>
      <a:lvl9pPr marL="3810000" indent="-228600" algn="l" defTabSz="762000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kumimoji="1" sz="1200">
          <a:solidFill>
            <a:schemeClr val="tx1"/>
          </a:solidFill>
          <a:latin typeface="Times New Roman" pitchFamily="18" charset="0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dotnetfx2(x86).ex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43"/>
          <p:cNvSpPr txBox="1">
            <a:spLocks noChangeArrowheads="1"/>
          </p:cNvSpPr>
          <p:nvPr/>
        </p:nvSpPr>
        <p:spPr bwMode="auto">
          <a:xfrm>
            <a:off x="666720" y="1219200"/>
            <a:ext cx="8572560" cy="1581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1pPr>
            <a:lvl2pPr marL="742950" indent="-285750" eaLnBrk="0" hangingPunct="0"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2pPr>
            <a:lvl3pPr marL="1143000" indent="-228600" eaLnBrk="0" hangingPunct="0"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3pPr>
            <a:lvl4pPr marL="1600200" indent="-228600" eaLnBrk="0" hangingPunct="0"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4pPr>
            <a:lvl5pPr marL="2057400" indent="-228600" eaLnBrk="0" hangingPunct="0"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5pPr>
            <a:lvl6pPr marL="25146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6pPr>
            <a:lvl7pPr marL="29718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7pPr>
            <a:lvl8pPr marL="34290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8pPr>
            <a:lvl9pPr marL="3886200" indent="-2286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har char="•"/>
              <a:defRPr kumimoji="1" sz="1000">
                <a:solidFill>
                  <a:schemeClr val="tx2"/>
                </a:solidFill>
                <a:latin typeface="Arial" charset="0"/>
                <a:ea typeface="굴림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4400" b="1" dirty="0" smtClean="0">
                <a:solidFill>
                  <a:schemeClr val="tx1"/>
                </a:solidFill>
                <a:latin typeface="Tahoma" pitchFamily="34" charset="0"/>
              </a:rPr>
              <a:t>UCS Server </a:t>
            </a:r>
          </a:p>
          <a:p>
            <a:pPr algn="ctr" latinLnBrk="0">
              <a:lnSpc>
                <a:spcPct val="100000"/>
              </a:lnSpc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4400" b="1" dirty="0" smtClean="0">
                <a:solidFill>
                  <a:schemeClr val="tx1"/>
                </a:solidFill>
                <a:latin typeface="Tahoma" pitchFamily="34" charset="0"/>
              </a:rPr>
              <a:t>Installation Quick Guide</a:t>
            </a:r>
            <a:endParaRPr lang="en-US" altLang="ko-KR" sz="4400" b="1" dirty="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1" name="AutoShape 944"/>
          <p:cNvSpPr>
            <a:spLocks noChangeArrowheads="1"/>
          </p:cNvSpPr>
          <p:nvPr/>
        </p:nvSpPr>
        <p:spPr bwMode="auto">
          <a:xfrm>
            <a:off x="3352800" y="3571876"/>
            <a:ext cx="3505200" cy="1447800"/>
          </a:xfrm>
          <a:prstGeom prst="roundRect">
            <a:avLst>
              <a:gd name="adj" fmla="val 7565"/>
            </a:avLst>
          </a:prstGeom>
          <a:noFill/>
          <a:ln w="12700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n-US" altLang="ko-KR" sz="1800" b="1" u="sng" dirty="0" smtClean="0">
                <a:latin typeface="Tahoma" pitchFamily="34" charset="0"/>
              </a:rPr>
              <a:t> UCS </a:t>
            </a:r>
            <a:r>
              <a:rPr lang="ko-KR" altLang="en-US" sz="1800" b="1" u="sng" dirty="0" smtClean="0">
                <a:latin typeface="Tahoma" pitchFamily="34" charset="0"/>
              </a:rPr>
              <a:t> </a:t>
            </a:r>
            <a:r>
              <a:rPr lang="en-US" altLang="ko-KR" sz="1800" b="1" u="sng" dirty="0" smtClean="0">
                <a:latin typeface="Tahoma" pitchFamily="34" charset="0"/>
              </a:rPr>
              <a:t>Server Installation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31372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.NET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654" y="857232"/>
            <a:ext cx="935837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altLang="ko-KR" dirty="0" smtClean="0"/>
              <a:t>Verify .NET Framework for  </a:t>
            </a:r>
            <a:r>
              <a:rPr lang="en-US" b="1" i="1" dirty="0" smtClean="0"/>
              <a:t>Windows 2003 Server &amp; Windows XP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Verify that the .NET Framework is installed by checking in the Add/Remove Programs list in the Control Panel. </a:t>
            </a:r>
          </a:p>
          <a:p>
            <a:pPr lvl="1">
              <a:buNone/>
            </a:pPr>
            <a:r>
              <a:rPr lang="en-US" dirty="0" smtClean="0"/>
              <a:t>   If the .NET Framework is not listed, Click the </a:t>
            </a:r>
            <a:r>
              <a:rPr lang="en-US" sz="800" dirty="0" smtClean="0">
                <a:hlinkClick r:id="rId3" action="ppaction://hlinkfile"/>
              </a:rPr>
              <a:t>dotnetfx2(x86).exe</a:t>
            </a:r>
            <a:r>
              <a:rPr lang="en-US" dirty="0" smtClean="0"/>
              <a:t> file.  This will install the .NET Framework 2.0. </a:t>
            </a:r>
          </a:p>
          <a:p>
            <a:pPr lvl="1"/>
            <a:endParaRPr lang="ko-KR" altLang="en-US" dirty="0" smtClean="0"/>
          </a:p>
          <a:p>
            <a:pPr lvl="1">
              <a:buNone/>
            </a:pPr>
            <a:r>
              <a:rPr lang="en-US" b="1" dirty="0" smtClean="0"/>
              <a:t>(NOTE) </a:t>
            </a:r>
            <a:r>
              <a:rPr lang="en-US" dirty="0" smtClean="0"/>
              <a:t> Download and install the 64-bit support </a:t>
            </a:r>
            <a:r>
              <a:rPr lang="en-US" dirty="0" err="1" smtClean="0"/>
              <a:t>.Net</a:t>
            </a:r>
            <a:r>
              <a:rPr lang="en-US" dirty="0" smtClean="0"/>
              <a:t> Framework version 2.0 redistributable package when the server PC is 64-bit platform.</a:t>
            </a:r>
            <a:endParaRPr lang="ko-KR" altLang="en-US" dirty="0" smtClean="0"/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10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0703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Server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753319"/>
            <a:ext cx="93583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4"/>
            </a:pPr>
            <a:r>
              <a:rPr lang="en-US" altLang="ko-KR" dirty="0" smtClean="0"/>
              <a:t>To install the UCS Server application </a:t>
            </a:r>
            <a:endParaRPr lang="en-US" b="1" i="1" dirty="0" smtClean="0"/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Click “Setup.exe” to start the installer in the UCS Server directory extracted.</a:t>
            </a:r>
          </a:p>
          <a:p>
            <a:pPr lvl="1"/>
            <a:r>
              <a:rPr lang="en-US" dirty="0" smtClean="0"/>
              <a:t> In the Install Wizard screen, click Next.</a:t>
            </a:r>
            <a:endParaRPr lang="ko-KR" altLang="en-US" dirty="0" smtClean="0"/>
          </a:p>
          <a:p>
            <a:pPr lvl="1">
              <a:buNone/>
            </a:pPr>
            <a:r>
              <a:rPr lang="en-US" dirty="0" smtClean="0"/>
              <a:t>  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  </a:t>
            </a:r>
            <a:r>
              <a:rPr lang="en-US" dirty="0" smtClean="0"/>
              <a:t>The Software License Agreement window appears. </a:t>
            </a:r>
          </a:p>
          <a:p>
            <a:pPr lvl="1">
              <a:buNone/>
            </a:pPr>
            <a:r>
              <a:rPr lang="en-US" dirty="0" smtClean="0"/>
              <a:t>   Read and accept the license terms and click Next.</a:t>
            </a:r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1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11</a:t>
            </a:fld>
            <a:endParaRPr lang="en-US" altLang="ko-KR" dirty="0"/>
          </a:p>
        </p:txBody>
      </p:sp>
      <p:pic>
        <p:nvPicPr>
          <p:cNvPr id="19458" name="Picture 2" descr="Welc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48" y="1574803"/>
            <a:ext cx="2981325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 descr="License Agreem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48" y="3929082"/>
            <a:ext cx="2990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0703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Server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642918"/>
            <a:ext cx="9358378" cy="37571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None/>
            </a:pPr>
            <a:endParaRPr lang="ko-KR" altLang="en-US" dirty="0" smtClean="0"/>
          </a:p>
          <a:p>
            <a:pPr lvl="1"/>
            <a:r>
              <a:rPr lang="en-US" dirty="0" smtClean="0"/>
              <a:t>  In the </a:t>
            </a:r>
            <a:r>
              <a:rPr lang="en-US" sz="800" dirty="0" smtClean="0"/>
              <a:t>Customer Information</a:t>
            </a:r>
            <a:r>
              <a:rPr lang="en-US" dirty="0" smtClean="0"/>
              <a:t> window, </a:t>
            </a:r>
          </a:p>
          <a:p>
            <a:pPr lvl="1">
              <a:buNone/>
            </a:pPr>
            <a:r>
              <a:rPr lang="en-US" dirty="0" smtClean="0"/>
              <a:t>   enter a user and company name, and click </a:t>
            </a:r>
            <a:r>
              <a:rPr lang="en-US" sz="800" dirty="0" smtClean="0"/>
              <a:t>Next</a:t>
            </a:r>
            <a:r>
              <a:rPr lang="en-US" dirty="0" smtClean="0"/>
              <a:t>.</a:t>
            </a:r>
            <a:endParaRPr lang="ko-KR" altLang="en-US" dirty="0" smtClean="0"/>
          </a:p>
          <a:p>
            <a:pPr lvl="1">
              <a:buNone/>
            </a:pPr>
            <a:r>
              <a:rPr lang="en-US" dirty="0" smtClean="0"/>
              <a:t>  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altLang="ko-KR" dirty="0" smtClean="0"/>
              <a:t> </a:t>
            </a:r>
            <a:r>
              <a:rPr lang="en-US" dirty="0" smtClean="0"/>
              <a:t>Select a </a:t>
            </a:r>
            <a:r>
              <a:rPr lang="en-US" sz="800" dirty="0" smtClean="0"/>
              <a:t>Setup Type</a:t>
            </a:r>
            <a:r>
              <a:rPr lang="en-US" dirty="0" smtClean="0"/>
              <a:t>; </a:t>
            </a:r>
            <a:r>
              <a:rPr lang="en-US" sz="800" dirty="0" smtClean="0"/>
              <a:t>Typical</a:t>
            </a:r>
            <a:r>
              <a:rPr lang="en-US" dirty="0" smtClean="0"/>
              <a:t> is recommended.</a:t>
            </a:r>
            <a:endParaRPr lang="ko-KR" altLang="en-US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12</a:t>
            </a:fld>
            <a:endParaRPr lang="en-US" altLang="ko-KR" dirty="0"/>
          </a:p>
        </p:txBody>
      </p:sp>
      <p:pic>
        <p:nvPicPr>
          <p:cNvPr id="21506" name="Picture 2" descr="User Inform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67248" y="1428736"/>
            <a:ext cx="2990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Setup Typ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67248" y="3857628"/>
            <a:ext cx="2990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0703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Server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642918"/>
            <a:ext cx="93583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u"/>
            </a:pPr>
            <a:endParaRPr lang="en-US" altLang="ko-KR" dirty="0" smtClean="0"/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In the Destination Location window, you may either accept the default destination (C:\Program Files\UCS Server), which is recommended, or </a:t>
            </a:r>
          </a:p>
          <a:p>
            <a:pPr lvl="1">
              <a:buNone/>
            </a:pPr>
            <a:r>
              <a:rPr lang="en-US" dirty="0" smtClean="0"/>
              <a:t>  use Browse to locate a different directory or specify a directory. </a:t>
            </a:r>
          </a:p>
          <a:p>
            <a:pPr lvl="1">
              <a:buNone/>
            </a:pPr>
            <a:r>
              <a:rPr lang="en-US" b="1" dirty="0" smtClean="0"/>
              <a:t>  NOTE:</a:t>
            </a:r>
            <a:r>
              <a:rPr lang="en-US" dirty="0" smtClean="0"/>
              <a:t> When specifying a directory, do not include spaces or special characters.</a:t>
            </a:r>
          </a:p>
          <a:p>
            <a:pPr lvl="1"/>
            <a:r>
              <a:rPr lang="en-US" dirty="0" smtClean="0"/>
              <a:t>Click Next; all elements and documentation are installed.</a:t>
            </a:r>
            <a:endParaRPr lang="ko-KR" altLang="en-US" dirty="0" smtClean="0"/>
          </a:p>
          <a:p>
            <a:pPr lvl="1">
              <a:buNone/>
            </a:pPr>
            <a:r>
              <a:rPr lang="en-US" dirty="0" smtClean="0"/>
              <a:t> 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dirty="0" smtClean="0"/>
              <a:t> Click Finish to close the </a:t>
            </a:r>
            <a:r>
              <a:rPr lang="en-US" dirty="0" err="1" smtClean="0"/>
              <a:t>InstallShield</a:t>
            </a:r>
            <a:r>
              <a:rPr lang="en-US" dirty="0" smtClean="0"/>
              <a:t> Wizard.</a:t>
            </a:r>
            <a:endParaRPr lang="ko-KR" altLang="en-US" dirty="0" smtClean="0"/>
          </a:p>
          <a:p>
            <a:pPr lvl="1"/>
            <a:endParaRPr lang="ko-KR" altLang="en-US" dirty="0" smtClean="0"/>
          </a:p>
          <a:p>
            <a:pPr lvl="2"/>
            <a:endParaRPr lang="en-US" altLang="ko-KR" dirty="0" smtClean="0"/>
          </a:p>
          <a:p>
            <a:pPr lvl="2">
              <a:buNone/>
            </a:pPr>
            <a:r>
              <a:rPr lang="en-US" altLang="ko-KR" dirty="0" smtClean="0"/>
              <a:t> </a:t>
            </a: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13</a:t>
            </a:fld>
            <a:endParaRPr lang="en-US" altLang="ko-KR" dirty="0"/>
          </a:p>
        </p:txBody>
      </p:sp>
      <p:pic>
        <p:nvPicPr>
          <p:cNvPr id="22530" name="Picture 2" descr="Choosing Destination Loca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10256" y="1428736"/>
            <a:ext cx="299085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 descr="Installing Complete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10256" y="3929066"/>
            <a:ext cx="29813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0703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Server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808239"/>
            <a:ext cx="9358378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buFont typeface="Wingdings" pitchFamily="2" charset="2"/>
              <a:buChar char="§"/>
            </a:pPr>
            <a:r>
              <a:rPr lang="en-US" altLang="ko-KR" dirty="0" smtClean="0"/>
              <a:t>All of UCS information is stored in </a:t>
            </a:r>
            <a:r>
              <a:rPr lang="en-US" altLang="ko-KR" dirty="0" err="1" smtClean="0"/>
              <a:t>postgreSQL</a:t>
            </a:r>
            <a:r>
              <a:rPr lang="en-US" altLang="ko-KR" dirty="0" smtClean="0"/>
              <a:t> RDBMS, for  </a:t>
            </a:r>
            <a:r>
              <a:rPr lang="en-US" b="1" dirty="0" err="1" smtClean="0"/>
              <a:t>postgreSQL</a:t>
            </a:r>
            <a:r>
              <a:rPr lang="en-US" b="1" dirty="0" smtClean="0"/>
              <a:t> Installation</a:t>
            </a:r>
          </a:p>
          <a:p>
            <a:pPr marL="685800" lvl="1" indent="-228600">
              <a:buFont typeface="Wingdings" pitchFamily="2" charset="2"/>
              <a:buChar char="§"/>
            </a:pPr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b="1" i="1" dirty="0" smtClean="0"/>
              <a:t>    </a:t>
            </a:r>
            <a:r>
              <a:rPr lang="en-US" b="1" i="1" dirty="0" err="1" smtClean="0"/>
              <a:t>iPECS</a:t>
            </a:r>
            <a:r>
              <a:rPr lang="en-US" dirty="0" smtClean="0"/>
              <a:t> </a:t>
            </a:r>
            <a:r>
              <a:rPr lang="en-US" i="1" dirty="0" smtClean="0"/>
              <a:t>UCS</a:t>
            </a:r>
            <a:r>
              <a:rPr lang="en-US" dirty="0" smtClean="0"/>
              <a:t> employs an object-relational database management system (</a:t>
            </a:r>
            <a:r>
              <a:rPr lang="en-US" dirty="0" err="1" smtClean="0"/>
              <a:t>postgreSQL</a:t>
            </a:r>
            <a:r>
              <a:rPr lang="en-US" dirty="0" smtClean="0"/>
              <a:t>) </a:t>
            </a:r>
          </a:p>
          <a:p>
            <a:pPr lvl="1">
              <a:buNone/>
            </a:pPr>
            <a:r>
              <a:rPr lang="en-US" dirty="0" smtClean="0"/>
              <a:t>  from the University of California at Berkeley as the database manager. </a:t>
            </a:r>
          </a:p>
          <a:p>
            <a:pPr lvl="1">
              <a:buNone/>
            </a:pPr>
            <a:r>
              <a:rPr lang="en-US" dirty="0" smtClean="0"/>
              <a:t>  Typically, 200 MB of free hard-drive space is required. </a:t>
            </a:r>
          </a:p>
          <a:p>
            <a:pPr lvl="1">
              <a:buNone/>
            </a:pPr>
            <a:r>
              <a:rPr lang="en-US" dirty="0" smtClean="0"/>
              <a:t>   The database space requirements will grow as the various </a:t>
            </a:r>
            <a:r>
              <a:rPr lang="en-US" b="1" i="1" dirty="0" err="1" smtClean="0"/>
              <a:t>iPECS</a:t>
            </a:r>
            <a:r>
              <a:rPr lang="en-US" dirty="0" smtClean="0"/>
              <a:t> </a:t>
            </a:r>
            <a:r>
              <a:rPr lang="en-US" i="1" dirty="0" smtClean="0"/>
              <a:t>UCS</a:t>
            </a:r>
            <a:r>
              <a:rPr lang="en-US" dirty="0" smtClean="0"/>
              <a:t> databases </a:t>
            </a:r>
          </a:p>
          <a:p>
            <a:pPr lvl="1">
              <a:buNone/>
            </a:pPr>
            <a:r>
              <a:rPr lang="en-US" dirty="0" smtClean="0"/>
              <a:t>   are populated. Be sure to plan-ahead for the amount of data you will be storing.</a:t>
            </a:r>
            <a:endParaRPr lang="ko-KR" altLang="en-US" dirty="0" smtClean="0"/>
          </a:p>
          <a:p>
            <a:pPr>
              <a:buNone/>
            </a:pPr>
            <a:endParaRPr lang="en-US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endParaRPr lang="ko-KR" altLang="en-US" dirty="0" smtClean="0"/>
          </a:p>
          <a:p>
            <a:pPr lvl="1">
              <a:buNone/>
            </a:pPr>
            <a:r>
              <a:rPr lang="en-US" b="1" dirty="0" smtClean="0"/>
              <a:t>(NOTE</a:t>
            </a:r>
            <a:r>
              <a:rPr lang="en-US" b="1" i="1" dirty="0" smtClean="0"/>
              <a:t>) </a:t>
            </a:r>
            <a:r>
              <a:rPr lang="en-US" dirty="0" smtClean="0"/>
              <a:t>Trying to install </a:t>
            </a:r>
            <a:r>
              <a:rPr lang="en-US" dirty="0" err="1" smtClean="0"/>
              <a:t>postgreSQL</a:t>
            </a:r>
            <a:r>
              <a:rPr lang="en-US" dirty="0" smtClean="0"/>
              <a:t> on a system lacking sufficient disk space is potentially dangerous! </a:t>
            </a:r>
          </a:p>
          <a:p>
            <a:pPr lvl="1">
              <a:buNone/>
            </a:pPr>
            <a:r>
              <a:rPr lang="en-US" dirty="0" smtClean="0"/>
              <a:t>               Before installing </a:t>
            </a:r>
            <a:r>
              <a:rPr lang="en-US" dirty="0" err="1" smtClean="0"/>
              <a:t>postgreSQL</a:t>
            </a:r>
            <a:r>
              <a:rPr lang="en-US" dirty="0" smtClean="0"/>
              <a:t>, we recommend that you check your file system </a:t>
            </a:r>
          </a:p>
          <a:p>
            <a:pPr lvl="1">
              <a:buNone/>
            </a:pPr>
            <a:r>
              <a:rPr lang="en-US" dirty="0" smtClean="0"/>
              <a:t>               and ensure at least 1 GB of free hard-drive disk space is available in the installation partition.</a:t>
            </a:r>
            <a:endParaRPr lang="ko-KR" altLang="en-US" dirty="0" smtClean="0"/>
          </a:p>
          <a:p>
            <a:pPr lvl="2">
              <a:buNone/>
            </a:pPr>
            <a:r>
              <a:rPr lang="en-US" dirty="0" smtClean="0"/>
              <a:t>  The </a:t>
            </a:r>
            <a:r>
              <a:rPr lang="en-US" i="1" dirty="0" smtClean="0"/>
              <a:t>UCS Server</a:t>
            </a:r>
            <a:r>
              <a:rPr lang="en-US" dirty="0" smtClean="0"/>
              <a:t> Installer creates </a:t>
            </a:r>
            <a:r>
              <a:rPr lang="en-US" dirty="0" err="1" smtClean="0"/>
              <a:t>postgreSQL</a:t>
            </a:r>
            <a:r>
              <a:rPr lang="en-US" dirty="0" smtClean="0"/>
              <a:t> databases and tables. </a:t>
            </a:r>
            <a:endParaRPr lang="en-US" altLang="ko-KR" dirty="0" smtClean="0"/>
          </a:p>
          <a:p>
            <a:pPr lvl="2">
              <a:buNone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14</a:t>
            </a:fld>
            <a:endParaRPr lang="en-US" altLang="ko-KR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8" y="1354137"/>
            <a:ext cx="2586037" cy="200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 descr="DB Creat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8" y="4857760"/>
            <a:ext cx="2514600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070345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Server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844" y="824757"/>
            <a:ext cx="93583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§"/>
            </a:pPr>
            <a:r>
              <a:rPr lang="en-US" altLang="ko-KR" dirty="0" smtClean="0"/>
              <a:t>To install </a:t>
            </a:r>
            <a:r>
              <a:rPr lang="en-US" b="1" dirty="0" err="1" smtClean="0"/>
              <a:t>WinPcap</a:t>
            </a:r>
            <a:r>
              <a:rPr lang="en-US" b="1" dirty="0" smtClean="0"/>
              <a:t> Installation</a:t>
            </a:r>
            <a:endParaRPr lang="ko-KR" alt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 err="1" smtClean="0"/>
              <a:t>WinPcap</a:t>
            </a:r>
            <a:r>
              <a:rPr lang="en-US" dirty="0" smtClean="0"/>
              <a:t> is a-standard tool for link-layer network access in the Windows environment. </a:t>
            </a:r>
          </a:p>
          <a:p>
            <a:pPr lvl="1">
              <a:buNone/>
            </a:pPr>
            <a:r>
              <a:rPr lang="en-US" dirty="0" smtClean="0"/>
              <a:t>  It allows applications to capture and transmit network packets bypassing the protocol stack </a:t>
            </a:r>
          </a:p>
          <a:p>
            <a:pPr lvl="1">
              <a:buNone/>
            </a:pPr>
            <a:r>
              <a:rPr lang="en-US" dirty="0" smtClean="0"/>
              <a:t>  and includes kernel-level packet filtering, a network statistics engine and  </a:t>
            </a:r>
          </a:p>
          <a:p>
            <a:pPr lvl="1">
              <a:buNone/>
            </a:pPr>
            <a:r>
              <a:rPr lang="en-US" dirty="0" smtClean="0"/>
              <a:t>  support for remote packet capture. </a:t>
            </a:r>
          </a:p>
          <a:p>
            <a:pPr lvl="1">
              <a:buNone/>
            </a:pPr>
            <a:r>
              <a:rPr lang="en-US" dirty="0" smtClean="0"/>
              <a:t>  The </a:t>
            </a:r>
            <a:r>
              <a:rPr lang="en-US" dirty="0" err="1" smtClean="0"/>
              <a:t>WinPcap</a:t>
            </a:r>
            <a:r>
              <a:rPr lang="en-US" dirty="0" smtClean="0"/>
              <a:t> Installer is embedded in the </a:t>
            </a:r>
            <a:r>
              <a:rPr lang="en-US" i="1" dirty="0" smtClean="0"/>
              <a:t>UCS Server</a:t>
            </a:r>
            <a:r>
              <a:rPr lang="en-US" dirty="0" smtClean="0"/>
              <a:t> Installer, and opens </a:t>
            </a:r>
          </a:p>
          <a:p>
            <a:pPr lvl="1">
              <a:buNone/>
            </a:pPr>
            <a:r>
              <a:rPr lang="en-US" dirty="0" smtClean="0"/>
              <a:t>   at the end of the </a:t>
            </a:r>
            <a:r>
              <a:rPr lang="en-US" dirty="0" err="1" smtClean="0"/>
              <a:t>postgreSQL</a:t>
            </a:r>
            <a:r>
              <a:rPr lang="en-US" dirty="0" smtClean="0"/>
              <a:t> installation.</a:t>
            </a:r>
            <a:endParaRPr lang="ko-KR" altLang="en-US" dirty="0" smtClean="0"/>
          </a:p>
          <a:p>
            <a:pPr lvl="1"/>
            <a:r>
              <a:rPr lang="en-US" dirty="0" smtClean="0"/>
              <a:t> In the </a:t>
            </a:r>
            <a:r>
              <a:rPr lang="en-US" sz="800" dirty="0" err="1" smtClean="0"/>
              <a:t>WinPcap</a:t>
            </a:r>
            <a:r>
              <a:rPr lang="en-US" sz="800" dirty="0" smtClean="0"/>
              <a:t> Setup</a:t>
            </a:r>
            <a:r>
              <a:rPr lang="en-US" dirty="0" smtClean="0"/>
              <a:t> window, click </a:t>
            </a:r>
            <a:r>
              <a:rPr lang="en-US" sz="800" dirty="0" smtClean="0"/>
              <a:t>Next</a:t>
            </a:r>
            <a:r>
              <a:rPr lang="en-US" dirty="0" smtClean="0"/>
              <a:t> to install </a:t>
            </a:r>
            <a:r>
              <a:rPr lang="en-US" dirty="0" err="1" smtClean="0"/>
              <a:t>WinPcap</a:t>
            </a:r>
            <a:r>
              <a:rPr lang="en-US" dirty="0" smtClean="0"/>
              <a:t>; </a:t>
            </a:r>
          </a:p>
          <a:p>
            <a:pPr lvl="1">
              <a:buNone/>
            </a:pPr>
            <a:r>
              <a:rPr lang="en-US" dirty="0" smtClean="0"/>
              <a:t>   the </a:t>
            </a:r>
            <a:r>
              <a:rPr lang="en-US" dirty="0" err="1" smtClean="0"/>
              <a:t>WinPcap</a:t>
            </a:r>
            <a:r>
              <a:rPr lang="en-US" dirty="0" smtClean="0"/>
              <a:t> </a:t>
            </a:r>
            <a:r>
              <a:rPr lang="en-US" sz="800" dirty="0" smtClean="0"/>
              <a:t>Software License Agreement</a:t>
            </a:r>
            <a:r>
              <a:rPr lang="en-US" dirty="0" smtClean="0"/>
              <a:t> window will appear.</a:t>
            </a:r>
            <a:endParaRPr lang="ko-KR" altLang="en-US" dirty="0" smtClean="0"/>
          </a:p>
          <a:p>
            <a:pPr lvl="1"/>
            <a:r>
              <a:rPr lang="en-US" dirty="0" smtClean="0"/>
              <a:t> Click </a:t>
            </a:r>
            <a:r>
              <a:rPr lang="en-US" sz="800" dirty="0" smtClean="0"/>
              <a:t>I Agree</a:t>
            </a:r>
            <a:r>
              <a:rPr lang="en-US" dirty="0" smtClean="0"/>
              <a:t> to continue the installation. </a:t>
            </a:r>
          </a:p>
          <a:p>
            <a:pPr lvl="1">
              <a:buNone/>
            </a:pPr>
            <a:r>
              <a:rPr lang="en-US" dirty="0" smtClean="0"/>
              <a:t>  The </a:t>
            </a:r>
            <a:r>
              <a:rPr lang="en-US" dirty="0" err="1" smtClean="0"/>
              <a:t>WinPcap</a:t>
            </a:r>
            <a:r>
              <a:rPr lang="en-US" dirty="0" smtClean="0"/>
              <a:t> installer will begin copying files onto your hard disk.</a:t>
            </a:r>
            <a:endParaRPr lang="en-US" altLang="ko-KR" b="1" dirty="0" smtClean="0"/>
          </a:p>
          <a:p>
            <a:pPr lvl="1">
              <a:buNone/>
            </a:pPr>
            <a:r>
              <a:rPr lang="en-US" b="1" dirty="0" smtClean="0"/>
              <a:t> (NOTE)</a:t>
            </a:r>
            <a:r>
              <a:rPr lang="en-US" dirty="0" smtClean="0"/>
              <a:t> If the </a:t>
            </a:r>
            <a:r>
              <a:rPr lang="en-US" dirty="0" err="1" smtClean="0"/>
              <a:t>WinPcap</a:t>
            </a:r>
            <a:r>
              <a:rPr lang="en-US" dirty="0" smtClean="0"/>
              <a:t> Installer indicates </a:t>
            </a:r>
            <a:r>
              <a:rPr lang="en-US" dirty="0" err="1" smtClean="0"/>
              <a:t>WinPcap</a:t>
            </a:r>
            <a:r>
              <a:rPr lang="en-US" dirty="0" smtClean="0"/>
              <a:t> is already installed; </a:t>
            </a:r>
          </a:p>
          <a:p>
            <a:pPr lvl="1">
              <a:buNone/>
            </a:pPr>
            <a:r>
              <a:rPr lang="en-US" dirty="0" smtClean="0"/>
              <a:t>               simply click </a:t>
            </a:r>
            <a:r>
              <a:rPr lang="en-US" sz="800" dirty="0" smtClean="0"/>
              <a:t>OK</a:t>
            </a:r>
            <a:r>
              <a:rPr lang="en-US" dirty="0" smtClean="0"/>
              <a:t> to cancel the </a:t>
            </a:r>
            <a:r>
              <a:rPr lang="en-US" dirty="0" err="1" smtClean="0"/>
              <a:t>WinPcap</a:t>
            </a:r>
            <a:r>
              <a:rPr lang="en-US" dirty="0" smtClean="0"/>
              <a:t> installation.</a:t>
            </a:r>
            <a:endParaRPr lang="ko-KR" altLang="en-US" dirty="0" smtClean="0"/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 After successful installation of </a:t>
            </a:r>
            <a:r>
              <a:rPr lang="en-US" dirty="0" err="1" smtClean="0"/>
              <a:t>WinPcap</a:t>
            </a:r>
            <a:r>
              <a:rPr lang="en-US" dirty="0" smtClean="0"/>
              <a:t>, click Finish to exit the wizard.</a:t>
            </a:r>
            <a:endParaRPr lang="ko-KR" altLang="en-US" dirty="0" smtClean="0"/>
          </a:p>
          <a:p>
            <a:endParaRPr lang="en-US" altLang="ko-KR" dirty="0" smtClean="0"/>
          </a:p>
          <a:p>
            <a:endParaRPr lang="en-US" altLang="ko-KR" dirty="0" smtClean="0"/>
          </a:p>
          <a:p>
            <a:pPr lvl="2">
              <a:buNone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15</a:t>
            </a:fld>
            <a:endParaRPr lang="en-US" altLang="ko-KR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81760" y="1214422"/>
            <a:ext cx="28765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60" y="4000504"/>
            <a:ext cx="28765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56637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Web Admin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642919"/>
            <a:ext cx="935837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5"/>
            </a:pPr>
            <a:r>
              <a:rPr lang="en-US" altLang="ko-KR" dirty="0" smtClean="0"/>
              <a:t>To install/Upgrade the UCS Web Admin </a:t>
            </a:r>
            <a:endParaRPr lang="en-US" b="1" i="1" dirty="0" smtClean="0"/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(Upgrade) Remove existing UCS </a:t>
            </a:r>
            <a:r>
              <a:rPr lang="en-US" dirty="0" err="1" smtClean="0"/>
              <a:t>WebAdmin</a:t>
            </a:r>
            <a:r>
              <a:rPr lang="en-US" dirty="0" smtClean="0"/>
              <a:t> in advance in the control panel, </a:t>
            </a:r>
          </a:p>
          <a:p>
            <a:pPr lvl="1">
              <a:buNone/>
            </a:pPr>
            <a:r>
              <a:rPr lang="en-US" dirty="0" smtClean="0"/>
              <a:t>   if you are going to install new UCS </a:t>
            </a:r>
            <a:r>
              <a:rPr lang="en-US" dirty="0" err="1" smtClean="0"/>
              <a:t>WebAdmin</a:t>
            </a:r>
            <a:r>
              <a:rPr lang="en-US" dirty="0" smtClean="0"/>
              <a:t>. </a:t>
            </a:r>
          </a:p>
          <a:p>
            <a:pPr lvl="1">
              <a:buNone/>
            </a:pPr>
            <a:r>
              <a:rPr lang="en-US" dirty="0" smtClean="0"/>
              <a:t>   Please skip this procedure if it is to be installed for the first time.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  Click “Setup.exe” to start the installer in the UCS </a:t>
            </a:r>
            <a:r>
              <a:rPr lang="en-US" dirty="0" err="1" smtClean="0"/>
              <a:t>WebAdmin</a:t>
            </a:r>
            <a:r>
              <a:rPr lang="en-US" dirty="0" smtClean="0"/>
              <a:t> directory extracted.</a:t>
            </a:r>
          </a:p>
          <a:p>
            <a:pPr lvl="1"/>
            <a:r>
              <a:rPr lang="en-US" dirty="0" smtClean="0"/>
              <a:t>  In the Install Wizard screen, click Next.</a:t>
            </a:r>
            <a:endParaRPr lang="ko-KR" altLang="en-US" dirty="0" smtClean="0"/>
          </a:p>
          <a:p>
            <a:pPr lvl="1">
              <a:buNone/>
            </a:pPr>
            <a:r>
              <a:rPr lang="en-US" b="1" dirty="0" smtClean="0"/>
              <a:t>  (NOTE)</a:t>
            </a:r>
            <a:r>
              <a:rPr lang="en-US" dirty="0" smtClean="0"/>
              <a:t> If IIS and </a:t>
            </a:r>
            <a:r>
              <a:rPr lang="en-US" dirty="0" err="1" smtClean="0"/>
              <a:t>.Net</a:t>
            </a:r>
            <a:r>
              <a:rPr lang="en-US" dirty="0" smtClean="0"/>
              <a:t> Framework are not installed, you may see a warning dialog </a:t>
            </a:r>
          </a:p>
          <a:p>
            <a:pPr lvl="1">
              <a:buNone/>
            </a:pPr>
            <a:r>
              <a:rPr lang="en-US" dirty="0" smtClean="0"/>
              <a:t>                before the </a:t>
            </a:r>
            <a:r>
              <a:rPr lang="en-US" i="1" dirty="0" smtClean="0"/>
              <a:t>UCS Web Admin</a:t>
            </a:r>
            <a:r>
              <a:rPr lang="en-US" dirty="0" smtClean="0"/>
              <a:t> wizard is opened. </a:t>
            </a:r>
          </a:p>
          <a:p>
            <a:pPr lvl="1">
              <a:buNone/>
            </a:pPr>
            <a:r>
              <a:rPr lang="en-US" dirty="0" smtClean="0"/>
              <a:t>                We recommend both IIS and .NET be installed before proceeding.</a:t>
            </a:r>
            <a:endParaRPr lang="en-US" altLang="ko-KR" dirty="0" smtClean="0"/>
          </a:p>
          <a:p>
            <a:pPr lvl="1"/>
            <a:r>
              <a:rPr lang="en-US" dirty="0" smtClean="0"/>
              <a:t> When the </a:t>
            </a:r>
            <a:r>
              <a:rPr lang="en-US" i="1" dirty="0" smtClean="0"/>
              <a:t>UCS Web Admin</a:t>
            </a:r>
            <a:r>
              <a:rPr lang="en-US" dirty="0" smtClean="0"/>
              <a:t> Install Wizard appears, click Next.</a:t>
            </a:r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dirty="0" smtClean="0"/>
              <a:t> The Install Progress window displays the status of the installation process.</a:t>
            </a: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16</a:t>
            </a:fld>
            <a:endParaRPr lang="en-US" altLang="ko-KR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8" y="1214422"/>
            <a:ext cx="2638425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8" y="3643314"/>
            <a:ext cx="2638425" cy="202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456637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– UCS Web Admin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09530" y="714356"/>
            <a:ext cx="9358378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u"/>
            </a:pPr>
            <a:endParaRPr lang="en-US" altLang="ko-KR" dirty="0" smtClean="0"/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When all files have been downloaded, the Installation Completed window is shown; </a:t>
            </a:r>
          </a:p>
          <a:p>
            <a:pPr lvl="1">
              <a:buNone/>
            </a:pPr>
            <a:r>
              <a:rPr lang="en-US" dirty="0" smtClean="0"/>
              <a:t>   click </a:t>
            </a:r>
            <a:r>
              <a:rPr lang="en-US" sz="800" dirty="0" smtClean="0"/>
              <a:t>Finish</a:t>
            </a:r>
            <a:r>
              <a:rPr lang="en-US" dirty="0" smtClean="0"/>
              <a:t> to close the window.</a:t>
            </a:r>
            <a:endParaRPr lang="ko-KR" altLang="en-US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endParaRPr lang="en-US" altLang="ko-KR" dirty="0" smtClean="0"/>
          </a:p>
          <a:p>
            <a:pPr lvl="1"/>
            <a:r>
              <a:rPr lang="en-US" dirty="0" smtClean="0"/>
              <a:t> The MIME type for Android .</a:t>
            </a:r>
            <a:r>
              <a:rPr lang="en-US" dirty="0" err="1" smtClean="0"/>
              <a:t>apk</a:t>
            </a:r>
            <a:r>
              <a:rPr lang="en-US" dirty="0" smtClean="0"/>
              <a:t> file has to be inserted to the IIS so that users download Android .</a:t>
            </a:r>
            <a:r>
              <a:rPr lang="en-US" dirty="0" err="1" smtClean="0"/>
              <a:t>apk</a:t>
            </a:r>
            <a:r>
              <a:rPr lang="en-US" dirty="0" smtClean="0"/>
              <a:t> file from UCS Web Server.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Please open the IIS Manager and go to the “</a:t>
            </a:r>
            <a:r>
              <a:rPr lang="en-US" dirty="0" err="1" smtClean="0"/>
              <a:t>ucs</a:t>
            </a:r>
            <a:r>
              <a:rPr lang="en-US" dirty="0" smtClean="0"/>
              <a:t>” virtual directory under Default Web Site.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The existing MIME types are displayed when the “</a:t>
            </a:r>
            <a:r>
              <a:rPr lang="en-US" dirty="0" err="1" smtClean="0"/>
              <a:t>ucs</a:t>
            </a:r>
            <a:r>
              <a:rPr lang="en-US" dirty="0" smtClean="0"/>
              <a:t>” virtual directory is selected.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Check if the .</a:t>
            </a:r>
            <a:r>
              <a:rPr lang="en-US" dirty="0" err="1" smtClean="0"/>
              <a:t>apk</a:t>
            </a:r>
            <a:r>
              <a:rPr lang="en-US" dirty="0" smtClean="0"/>
              <a:t> extension exists or not. 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If there is no .</a:t>
            </a:r>
            <a:r>
              <a:rPr lang="en-US" dirty="0" err="1" smtClean="0"/>
              <a:t>apk</a:t>
            </a:r>
            <a:r>
              <a:rPr lang="en-US" dirty="0" smtClean="0"/>
              <a:t> extension, click Add button on the top right corner of the IIS Manager windows. 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Enter below information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Content-Type : .</a:t>
            </a:r>
            <a:r>
              <a:rPr lang="en-US" dirty="0" err="1" smtClean="0"/>
              <a:t>apk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Value : application/</a:t>
            </a:r>
            <a:r>
              <a:rPr lang="en-US" dirty="0" err="1" smtClean="0"/>
              <a:t>vnd.android.package</a:t>
            </a:r>
            <a:r>
              <a:rPr lang="en-US" dirty="0" smtClean="0"/>
              <a:t>-archive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b="1" dirty="0" smtClean="0"/>
              <a:t>(NOTE)</a:t>
            </a:r>
            <a:r>
              <a:rPr lang="en-US" dirty="0" smtClean="0"/>
              <a:t> If this MIME type information is not added, the Android .</a:t>
            </a:r>
            <a:r>
              <a:rPr lang="en-US" dirty="0" err="1" smtClean="0"/>
              <a:t>apk</a:t>
            </a:r>
            <a:r>
              <a:rPr lang="en-US" dirty="0" smtClean="0"/>
              <a:t> file for UCS mobile client will not be downloaded correctly. </a:t>
            </a:r>
            <a:endParaRPr lang="ko-KR" altLang="en-US" dirty="0" smtClean="0"/>
          </a:p>
          <a:p>
            <a:pPr lvl="1"/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17</a:t>
            </a:fld>
            <a:endParaRPr lang="en-US" altLang="ko-KR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8" y="1285860"/>
            <a:ext cx="29781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264687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</a:t>
            </a:r>
            <a:endParaRPr lang="en-US" altLang="ko-KR" sz="1800" dirty="0">
              <a:latin typeface="+mj-lt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3778" y="714356"/>
            <a:ext cx="8929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Wingdings" pitchFamily="2" charset="2"/>
              <a:buChar char="u"/>
            </a:pPr>
            <a:r>
              <a:rPr lang="en-US" altLang="ko-KR" sz="1200" b="1" dirty="0" smtClean="0"/>
              <a:t> Brief Procedure</a:t>
            </a:r>
          </a:p>
          <a:p>
            <a:pPr marL="685800" lvl="1" indent="-228600">
              <a:buFont typeface="Wingdings" pitchFamily="2" charset="2"/>
              <a:buChar char="§"/>
            </a:pPr>
            <a:endParaRPr lang="en-US" altLang="ko-KR" sz="1200" b="1" dirty="0" smtClean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11" name="TextBox 10"/>
          <p:cNvSpPr txBox="1"/>
          <p:nvPr/>
        </p:nvSpPr>
        <p:spPr>
          <a:xfrm>
            <a:off x="166654" y="2357430"/>
            <a:ext cx="435771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28600">
              <a:buNone/>
            </a:pPr>
            <a:r>
              <a:rPr lang="en-US" altLang="ko-KR" sz="1200" b="1" dirty="0" smtClean="0"/>
              <a:t>                </a:t>
            </a:r>
            <a:r>
              <a:rPr lang="en-US" altLang="ko-KR" sz="1200" b="1" u="sng" dirty="0" smtClean="0"/>
              <a:t>First installation</a:t>
            </a:r>
          </a:p>
          <a:p>
            <a:pPr marL="1143000" lvl="2" indent="-228600">
              <a:buNone/>
            </a:pPr>
            <a:endParaRPr lang="en-US" altLang="ko-KR" i="1" u="sng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Check UAC(User Access Control)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Verify IIS(Internet Information Service) component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Verify .NET Framework 2.0 or above version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Install UCS Server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Install UCS </a:t>
            </a:r>
            <a:r>
              <a:rPr lang="en-US" altLang="ko-KR" dirty="0" err="1" smtClean="0"/>
              <a:t>WebAdmin</a:t>
            </a:r>
            <a:endParaRPr lang="ko-KR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95810" y="2359621"/>
            <a:ext cx="492922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0" lvl="2" indent="-228600">
              <a:buNone/>
            </a:pPr>
            <a:r>
              <a:rPr lang="en-US" altLang="ko-KR" sz="1200" b="1" dirty="0" smtClean="0"/>
              <a:t>                       </a:t>
            </a:r>
            <a:r>
              <a:rPr lang="en-US" altLang="ko-KR" sz="1200" b="1" u="sng" dirty="0" smtClean="0"/>
              <a:t>Upgrade</a:t>
            </a:r>
          </a:p>
          <a:p>
            <a:pPr marL="1143000" lvl="2" indent="-228600">
              <a:buNone/>
            </a:pPr>
            <a:endParaRPr lang="en-US" altLang="ko-KR" i="1" u="sng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Check UAC(User Access Control)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Verify IIS(Internet Information Service) component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>
              <a:solidFill>
                <a:schemeClr val="tx1"/>
              </a:solidFill>
            </a:endParaRPr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>
                <a:solidFill>
                  <a:schemeClr val="tx1"/>
                </a:solidFill>
              </a:rPr>
              <a:t>Verify .NET Framework 2.0 or above version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dirty="0" smtClean="0"/>
              <a:t>Install UCS Server</a:t>
            </a:r>
          </a:p>
          <a:p>
            <a:pPr marL="1143000" lvl="2" indent="-228600">
              <a:buFont typeface="+mj-lt"/>
              <a:buAutoNum type="arabicPeriod"/>
            </a:pPr>
            <a:endParaRPr lang="en-US" altLang="ko-KR" dirty="0" smtClean="0"/>
          </a:p>
          <a:p>
            <a:pPr marL="1143000" lvl="2" indent="-228600">
              <a:buFont typeface="+mj-lt"/>
              <a:buAutoNum type="arabicPeriod"/>
            </a:pPr>
            <a:r>
              <a:rPr lang="en-US" altLang="ko-KR" b="1" dirty="0" smtClean="0">
                <a:solidFill>
                  <a:schemeClr val="tx1"/>
                </a:solidFill>
              </a:rPr>
              <a:t>Remove old UCS </a:t>
            </a:r>
            <a:r>
              <a:rPr lang="en-US" altLang="ko-KR" b="1" dirty="0" err="1" smtClean="0">
                <a:solidFill>
                  <a:schemeClr val="tx1"/>
                </a:solidFill>
              </a:rPr>
              <a:t>WebAdmin</a:t>
            </a:r>
            <a:r>
              <a:rPr lang="en-US" altLang="ko-KR" b="1" dirty="0" smtClean="0">
                <a:solidFill>
                  <a:schemeClr val="tx1"/>
                </a:solidFill>
              </a:rPr>
              <a:t> </a:t>
            </a:r>
            <a:r>
              <a:rPr lang="en-US" altLang="ko-KR" dirty="0" smtClean="0"/>
              <a:t>then Install new UCS </a:t>
            </a:r>
            <a:r>
              <a:rPr lang="en-US" altLang="ko-KR" dirty="0" err="1" smtClean="0"/>
              <a:t>WebAdmin</a:t>
            </a:r>
            <a:endParaRPr lang="ko-KR" alt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38092" y="1214422"/>
            <a:ext cx="9501254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lvl="1" indent="-228600">
              <a:buFont typeface="Wingdings" pitchFamily="2" charset="2"/>
              <a:buChar char="§"/>
            </a:pPr>
            <a:r>
              <a:rPr lang="en-US" altLang="ko-KR" sz="1200" b="1" dirty="0" smtClean="0">
                <a:solidFill>
                  <a:srgbClr val="FF0000"/>
                </a:solidFill>
              </a:rPr>
              <a:t>Please be aware that the procedure below should be run with administrator privileges </a:t>
            </a:r>
          </a:p>
          <a:p>
            <a:pPr marL="685800" lvl="1" indent="-228600">
              <a:buNone/>
            </a:pPr>
            <a:r>
              <a:rPr lang="en-US" altLang="ko-KR" sz="1200" b="1" dirty="0" smtClean="0">
                <a:solidFill>
                  <a:srgbClr val="FF0000"/>
                </a:solidFill>
              </a:rPr>
              <a:t>      and tasks should be carried out in the serial order.</a:t>
            </a:r>
          </a:p>
        </p:txBody>
      </p:sp>
      <p:cxnSp>
        <p:nvCxnSpPr>
          <p:cNvPr id="28" name="직선 연결선 27"/>
          <p:cNvCxnSpPr/>
          <p:nvPr/>
        </p:nvCxnSpPr>
        <p:spPr bwMode="auto">
          <a:xfrm rot="5400000">
            <a:off x="3667513" y="3928669"/>
            <a:ext cx="2286016" cy="794"/>
          </a:xfrm>
          <a:prstGeom prst="line">
            <a:avLst/>
          </a:prstGeom>
          <a:solidFill>
            <a:schemeClr val="accent1">
              <a:alpha val="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2752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UAC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12" name="TextBox 11"/>
          <p:cNvSpPr txBox="1"/>
          <p:nvPr/>
        </p:nvSpPr>
        <p:spPr>
          <a:xfrm>
            <a:off x="238092" y="785794"/>
            <a:ext cx="44291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altLang="ko-KR" dirty="0" smtClean="0"/>
              <a:t>Check UAC(User Access Control) </a:t>
            </a:r>
          </a:p>
          <a:p>
            <a:pPr lvl="1">
              <a:buFont typeface="Wingdings" pitchFamily="2" charset="2"/>
              <a:buChar char="§"/>
            </a:pPr>
            <a:r>
              <a:rPr lang="en-US" altLang="ko-KR" dirty="0" smtClean="0"/>
              <a:t>     Recommended to turn off UAC </a:t>
            </a:r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     To change the UAC on Windows Vista</a:t>
            </a:r>
            <a:r>
              <a:rPr lang="en-US" b="1" dirty="0" smtClean="0"/>
              <a:t> : </a:t>
            </a:r>
            <a:endParaRPr lang="ko-KR" altLang="en-US" dirty="0" smtClean="0"/>
          </a:p>
          <a:p>
            <a:pPr lvl="2"/>
            <a:r>
              <a:rPr lang="en-US" dirty="0" smtClean="0"/>
              <a:t>   Click on Start</a:t>
            </a:r>
            <a:endParaRPr lang="ko-KR" altLang="en-US" dirty="0" smtClean="0"/>
          </a:p>
          <a:p>
            <a:pPr lvl="2"/>
            <a:r>
              <a:rPr lang="en-US" dirty="0" smtClean="0"/>
              <a:t>   Select Control Panel</a:t>
            </a:r>
            <a:endParaRPr lang="ko-KR" altLang="en-US" dirty="0" smtClean="0"/>
          </a:p>
          <a:p>
            <a:pPr lvl="2"/>
            <a:r>
              <a:rPr lang="en-US" dirty="0" smtClean="0"/>
              <a:t>   Click on User Account</a:t>
            </a:r>
            <a:endParaRPr lang="ko-KR" altLang="en-US" dirty="0" smtClean="0"/>
          </a:p>
          <a:p>
            <a:pPr lvl="2"/>
            <a:r>
              <a:rPr lang="en-US" dirty="0" smtClean="0"/>
              <a:t>   Turn User Account Off and Save</a:t>
            </a:r>
            <a:endParaRPr lang="ko-KR" altLang="en-US" dirty="0" smtClean="0"/>
          </a:p>
          <a:p>
            <a:pPr lvl="2"/>
            <a:r>
              <a:rPr lang="en-US" dirty="0" smtClean="0"/>
              <a:t>   A PC Restart is required</a:t>
            </a:r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r>
              <a:rPr lang="en-US" dirty="0" smtClean="0"/>
              <a:t>To change the UAC on Windows 7</a:t>
            </a:r>
            <a:r>
              <a:rPr lang="en-US" b="1" dirty="0" smtClean="0"/>
              <a:t> : </a:t>
            </a:r>
            <a:endParaRPr lang="ko-KR" altLang="en-US" dirty="0" smtClean="0"/>
          </a:p>
          <a:p>
            <a:pPr lvl="2"/>
            <a:r>
              <a:rPr lang="en-US" dirty="0" smtClean="0"/>
              <a:t>   Click on Start</a:t>
            </a:r>
            <a:endParaRPr lang="ko-KR" altLang="en-US" dirty="0" smtClean="0"/>
          </a:p>
          <a:p>
            <a:pPr lvl="2"/>
            <a:r>
              <a:rPr lang="en-US" dirty="0" smtClean="0"/>
              <a:t>   Select Control Panel</a:t>
            </a:r>
            <a:endParaRPr lang="ko-KR" altLang="en-US" dirty="0" smtClean="0"/>
          </a:p>
          <a:p>
            <a:pPr lvl="2"/>
            <a:r>
              <a:rPr lang="en-US" dirty="0" smtClean="0"/>
              <a:t>   Select Change User Account Control Settings</a:t>
            </a:r>
            <a:endParaRPr lang="ko-KR" altLang="en-US" dirty="0" smtClean="0"/>
          </a:p>
          <a:p>
            <a:pPr lvl="2"/>
            <a:r>
              <a:rPr lang="en-US" dirty="0" smtClean="0"/>
              <a:t>   Change to Never Notify and Save</a:t>
            </a:r>
            <a:endParaRPr lang="ko-KR" altLang="en-US" dirty="0" smtClean="0"/>
          </a:p>
          <a:p>
            <a:pPr lvl="2"/>
            <a:r>
              <a:rPr lang="en-US" dirty="0" smtClean="0"/>
              <a:t>   A PC Restart is required</a:t>
            </a:r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en-US" altLang="ko-K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070071" cy="45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IIS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16" y="857794"/>
            <a:ext cx="90726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en-US" altLang="ko-KR" dirty="0" smtClean="0"/>
              <a:t>Verify IIS component for  </a:t>
            </a:r>
            <a:r>
              <a:rPr lang="en-US" b="1" i="1" dirty="0" smtClean="0"/>
              <a:t>Windows 2008 Server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Run Start Menu -&gt; All Programs -&gt; Administrative Tools -&gt; Server Manager. </a:t>
            </a:r>
            <a:endParaRPr lang="ko-KR" altLang="en-US" dirty="0" smtClean="0"/>
          </a:p>
          <a:p>
            <a:pPr lvl="1"/>
            <a:r>
              <a:rPr lang="en-US" dirty="0" smtClean="0"/>
              <a:t> Verify role 'Web Server (IIS)' is installed.  If it's not, click Add Roles and add this role. </a:t>
            </a:r>
            <a:endParaRPr lang="ko-KR" altLang="en-US" dirty="0" smtClean="0"/>
          </a:p>
          <a:p>
            <a:pPr lvl="1"/>
            <a:r>
              <a:rPr lang="en-US" dirty="0" smtClean="0"/>
              <a:t> Expand 'Web Server (IIS)' role. </a:t>
            </a:r>
            <a:endParaRPr lang="ko-KR" altLang="en-US" dirty="0" smtClean="0"/>
          </a:p>
          <a:p>
            <a:pPr lvl="1"/>
            <a:r>
              <a:rPr lang="en-US" dirty="0" smtClean="0"/>
              <a:t> Click 'Add Role Services' and add the required role services. 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Application Development – .NET Extensibility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Application Development – ASP .NET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Application Development – ISAPI Extensions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Application Development – ISAPI Filters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Management Tools – IIS6 Management Compatibility  – IIS </a:t>
            </a:r>
            <a:r>
              <a:rPr lang="en-US" dirty="0" err="1" smtClean="0"/>
              <a:t>Metabase</a:t>
            </a:r>
            <a:r>
              <a:rPr lang="en-US" dirty="0" smtClean="0"/>
              <a:t> Compatibility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Management Tools – IIS6 Management Compatibility  – IIS 6 WMI Compatibility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Web Server – Management Tools – IIS6 Management Compatibility  – IIS 6 Scripting Tools</a:t>
            </a:r>
            <a:endParaRPr lang="ko-KR" altLang="en-US" sz="1100" dirty="0" smtClean="0"/>
          </a:p>
          <a:p>
            <a:pPr lvl="1"/>
            <a:r>
              <a:rPr lang="en-US" dirty="0" smtClean="0"/>
              <a:t> Click Next, and then click Install.</a:t>
            </a:r>
            <a:endParaRPr lang="ko-KR" altLang="en-US" dirty="0" smtClean="0"/>
          </a:p>
          <a:p>
            <a:pPr lvl="1"/>
            <a:r>
              <a:rPr lang="en-US" dirty="0" smtClean="0"/>
              <a:t> When installation is complete, close the wizard.</a:t>
            </a:r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070071" cy="45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IIS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216" y="857232"/>
            <a:ext cx="9929882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en-US" altLang="ko-KR" dirty="0" smtClean="0"/>
              <a:t>Verify IIS component for </a:t>
            </a:r>
            <a:r>
              <a:rPr lang="en-US" b="1" i="1" dirty="0" smtClean="0"/>
              <a:t>Windows Vista &amp; Windows 7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Please note that not all editions of Windows Vista and Windows 7 have the Internet Information Services functionality. </a:t>
            </a:r>
            <a:endParaRPr lang="ko-KR" altLang="en-US" dirty="0" smtClean="0"/>
          </a:p>
          <a:p>
            <a:pPr lvl="1"/>
            <a:r>
              <a:rPr lang="en-US" dirty="0" smtClean="0"/>
              <a:t>To install IIS, perform these steps:</a:t>
            </a:r>
            <a:endParaRPr lang="ko-KR" altLang="en-US" dirty="0" smtClean="0"/>
          </a:p>
          <a:p>
            <a:pPr lvl="1"/>
            <a:r>
              <a:rPr lang="en-US" dirty="0" smtClean="0"/>
              <a:t>First go to the Control Panel and select Programs and Features.</a:t>
            </a:r>
            <a:endParaRPr lang="ko-KR" altLang="en-US" dirty="0" smtClean="0"/>
          </a:p>
          <a:p>
            <a:pPr lvl="1"/>
            <a:r>
              <a:rPr lang="en-US" dirty="0" smtClean="0"/>
              <a:t>From there, select Turn Windows features on or off"</a:t>
            </a:r>
            <a:endParaRPr lang="ko-KR" altLang="en-US" dirty="0" smtClean="0"/>
          </a:p>
          <a:p>
            <a:pPr lvl="1"/>
            <a:r>
              <a:rPr lang="en-US" dirty="0" smtClean="0"/>
              <a:t>Expand the Internet Information Services node, and then the Web Management Tools and then the IIS 6 Management Compatibility.</a:t>
            </a:r>
            <a:endParaRPr lang="ko-KR" altLang="en-US" dirty="0" smtClean="0"/>
          </a:p>
          <a:p>
            <a:pPr lvl="1"/>
            <a:r>
              <a:rPr lang="en-US" dirty="0" smtClean="0"/>
              <a:t>Turn on these options on IIS. 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World Wide Web Services – Application Development Features – .NET Extensibility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World Wide Web Services – Application Development Features – ASP .NET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World Wide Web Services – Application Development Features Web Server – Application Development – ISAPI Extensions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World Wide Web Services – Application Development Features Web Server – Application Development – ISAPI Filters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Web Management Tools – IIS6 Management Compatibility – IIS </a:t>
            </a:r>
            <a:r>
              <a:rPr lang="en-US" dirty="0" err="1" smtClean="0"/>
              <a:t>Metabase</a:t>
            </a:r>
            <a:r>
              <a:rPr lang="en-US" dirty="0" smtClean="0"/>
              <a:t> Compatibility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Web Management Tools – IIS6 Management Compatibility – IIS 6 WMI Compatibility</a:t>
            </a:r>
            <a:endParaRPr lang="ko-KR" altLang="en-US" sz="1100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Internet Information Services – Web Management Tools – IIS6 Management Compatibility – IIS 6 Scripting Tools</a:t>
            </a:r>
            <a:endParaRPr lang="ko-KR" altLang="en-US" sz="1100" dirty="0" smtClean="0"/>
          </a:p>
          <a:p>
            <a:pPr lvl="1"/>
            <a:r>
              <a:rPr lang="en-US" dirty="0" smtClean="0"/>
              <a:t>Click OK.</a:t>
            </a:r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070071" cy="456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IIS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654" y="857232"/>
            <a:ext cx="9358378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en-US" altLang="ko-KR" dirty="0" smtClean="0"/>
              <a:t>Verify IIS component for </a:t>
            </a:r>
            <a:r>
              <a:rPr lang="en-US" b="1" i="1" dirty="0" smtClean="0"/>
              <a:t>Windows 2003 Server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Click Start&gt;Control Panel and Add or Remove Programs.</a:t>
            </a:r>
            <a:endParaRPr lang="ko-KR" altLang="en-US" dirty="0" smtClean="0"/>
          </a:p>
          <a:p>
            <a:pPr lvl="1"/>
            <a:r>
              <a:rPr lang="en-US" dirty="0" smtClean="0"/>
              <a:t> Click the Add/Remove Windows Components button in Add or Remove Programs.</a:t>
            </a:r>
            <a:endParaRPr lang="ko-KR" altLang="en-US" dirty="0" smtClean="0"/>
          </a:p>
          <a:p>
            <a:pPr lvl="1"/>
            <a:r>
              <a:rPr lang="en-US" dirty="0" smtClean="0"/>
              <a:t> On the Windows Components window, click on the Application Server entry and click the Details button.</a:t>
            </a:r>
            <a:endParaRPr lang="ko-KR" altLang="en-US" dirty="0" smtClean="0"/>
          </a:p>
          <a:p>
            <a:pPr lvl="1"/>
            <a:r>
              <a:rPr lang="en-US" dirty="0" smtClean="0"/>
              <a:t> On the Application Server page, verify IIS is checked. If it is not, click on the IIS check box.</a:t>
            </a:r>
            <a:endParaRPr lang="ko-KR" altLang="en-US" dirty="0" smtClean="0"/>
          </a:p>
          <a:p>
            <a:pPr lvl="1"/>
            <a:r>
              <a:rPr lang="en-US" dirty="0" smtClean="0"/>
              <a:t> Click OK on the Application Server dialog box.</a:t>
            </a:r>
            <a:endParaRPr lang="ko-KR" altLang="en-US" dirty="0" smtClean="0"/>
          </a:p>
          <a:p>
            <a:pPr lvl="1"/>
            <a:r>
              <a:rPr lang="en-US" dirty="0" smtClean="0"/>
              <a:t> Click Next on the Windows Components dialog box, then IIS Server Installation in progress.</a:t>
            </a:r>
            <a:endParaRPr lang="ko-KR" altLang="en-US" dirty="0" smtClean="0"/>
          </a:p>
          <a:p>
            <a:pPr lvl="1"/>
            <a:r>
              <a:rPr lang="en-US" dirty="0" smtClean="0"/>
              <a:t> Click Finish on the Completing the Windows Components Wizard page.</a:t>
            </a:r>
          </a:p>
          <a:p>
            <a:pPr lvl="3"/>
            <a:endParaRPr lang="en-US" altLang="ko-KR" dirty="0" smtClean="0"/>
          </a:p>
          <a:p>
            <a:pPr lvl="3"/>
            <a:endParaRPr lang="en-US" altLang="ko-KR" dirty="0" smtClean="0"/>
          </a:p>
          <a:p>
            <a:pPr lvl="1">
              <a:buNone/>
            </a:pPr>
            <a:r>
              <a:rPr lang="en-US" b="1" dirty="0" smtClean="0"/>
              <a:t>(NOTE)</a:t>
            </a:r>
            <a:r>
              <a:rPr lang="en-US" dirty="0" smtClean="0"/>
              <a:t>  Please follow the instruction below just in case the IIS service is abnormal in the Windows 2003 Server.</a:t>
            </a:r>
            <a:endParaRPr lang="ko-KR" altLang="en-US" dirty="0" smtClean="0"/>
          </a:p>
          <a:p>
            <a:pPr lvl="1"/>
            <a:r>
              <a:rPr lang="en-US" dirty="0" smtClean="0"/>
              <a:t> Open the Internet Information Service(IIS) Manager from the Control Panel then go to the Web Service Extension folder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Please click Allow for the ASP.NET v2.xx. By default it is prohibited. Applying this procedure, please check IIS Service again. </a:t>
            </a:r>
          </a:p>
          <a:p>
            <a:pPr lvl="2">
              <a:buFont typeface="Wingdings" pitchFamily="2" charset="2"/>
              <a:buChar char="ü"/>
            </a:pPr>
            <a:endParaRPr lang="ko-KR" altLang="en-US" dirty="0" smtClean="0"/>
          </a:p>
          <a:p>
            <a:pPr lvl="1"/>
            <a:r>
              <a:rPr lang="en-US" dirty="0" smtClean="0"/>
              <a:t> In case the procedure above does not take effect, run the command below from the MS dos command in order to reinstall ASP.NET </a:t>
            </a:r>
          </a:p>
          <a:p>
            <a:pPr lvl="1">
              <a:buNone/>
            </a:pPr>
            <a:r>
              <a:rPr lang="en-US" dirty="0" smtClean="0"/>
              <a:t>   and update all of scripter files, scripter map. Then start the IIS Service again by clicking the Start button from the basic web site menu </a:t>
            </a:r>
          </a:p>
          <a:p>
            <a:pPr lvl="1">
              <a:buNone/>
            </a:pPr>
            <a:r>
              <a:rPr lang="en-US" dirty="0" smtClean="0"/>
              <a:t>   after stopping the IIS Service first. </a:t>
            </a:r>
            <a:endParaRPr lang="ko-KR" altLang="en-US" dirty="0" smtClean="0"/>
          </a:p>
          <a:p>
            <a:pPr lvl="2">
              <a:buFont typeface="Wingdings" pitchFamily="2" charset="2"/>
              <a:buChar char="ü"/>
            </a:pPr>
            <a:r>
              <a:rPr lang="en-US" dirty="0" smtClean="0"/>
              <a:t> C:\Windows\Microsoft.NET\Framework\v2.0.50727\aspnet_regiis -</a:t>
            </a:r>
            <a:r>
              <a:rPr lang="en-US" dirty="0" err="1" smtClean="0"/>
              <a:t>i</a:t>
            </a:r>
            <a:endParaRPr lang="ko-KR" altLang="en-US" sz="1100" dirty="0" smtClean="0"/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6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070071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IIS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654" y="857232"/>
            <a:ext cx="93583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2"/>
            </a:pPr>
            <a:r>
              <a:rPr lang="en-US" altLang="ko-KR" dirty="0" smtClean="0"/>
              <a:t>Verify IIS component for </a:t>
            </a:r>
            <a:r>
              <a:rPr lang="en-US" b="1" i="1" dirty="0" smtClean="0"/>
              <a:t> Windows XP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The Internet Information Server (IIS) is not installed by default with a standard Windows XP Pro installation. To install IIS, perform the following steps:</a:t>
            </a:r>
            <a:endParaRPr lang="ko-KR" altLang="en-US" dirty="0" smtClean="0"/>
          </a:p>
          <a:p>
            <a:pPr lvl="1"/>
            <a:r>
              <a:rPr lang="en-US" dirty="0" smtClean="0"/>
              <a:t>From the Windows Control Panel, select Add/Del Program then click on Add/Delete Windows Component.</a:t>
            </a:r>
            <a:endParaRPr lang="ko-KR" altLang="en-US" dirty="0" smtClean="0"/>
          </a:p>
          <a:p>
            <a:pPr lvl="1"/>
            <a:r>
              <a:rPr lang="en-US" dirty="0" smtClean="0"/>
              <a:t>At the Windows Component Wizard screen (shown), verify IIS is checked. If it is not, click on the IIS check box.</a:t>
            </a:r>
            <a:endParaRPr lang="ko-KR" altLang="en-US" dirty="0" smtClean="0"/>
          </a:p>
          <a:p>
            <a:pPr lvl="1"/>
            <a:r>
              <a:rPr lang="en-US" dirty="0" smtClean="0"/>
              <a:t>Click Next to complete installation.</a:t>
            </a:r>
            <a:endParaRPr lang="ko-KR" altLang="en-US" dirty="0" smtClean="0"/>
          </a:p>
          <a:p>
            <a:pPr lvl="1">
              <a:buNone/>
            </a:pPr>
            <a:endParaRPr lang="en-US" b="1" dirty="0" smtClean="0"/>
          </a:p>
          <a:p>
            <a:pPr lvl="1">
              <a:buNone/>
            </a:pPr>
            <a:r>
              <a:rPr lang="en-US" b="1" dirty="0" smtClean="0"/>
              <a:t>(NOTE)</a:t>
            </a:r>
            <a:r>
              <a:rPr lang="en-US" dirty="0" smtClean="0"/>
              <a:t> This may require the original Windows CD when prompted to install IIS.</a:t>
            </a:r>
            <a:endParaRPr lang="ko-KR" altLang="en-US" dirty="0" smtClean="0"/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7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31372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.NET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654" y="857232"/>
            <a:ext cx="935837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altLang="ko-KR" dirty="0" smtClean="0"/>
              <a:t>Verify .NET Framework for  </a:t>
            </a:r>
            <a:r>
              <a:rPr lang="en-US" b="1" i="1" dirty="0" smtClean="0"/>
              <a:t>Windows Server 2008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The following steps will ensure required .NET Framework components are installed.</a:t>
            </a:r>
            <a:endParaRPr lang="ko-KR" altLang="en-US" dirty="0" smtClean="0"/>
          </a:p>
          <a:p>
            <a:pPr lvl="1"/>
            <a:r>
              <a:rPr lang="en-US" dirty="0" smtClean="0"/>
              <a:t> Run Start Menu -&gt; All Programs -&gt; Administrative Tools -&gt; Server Manager. </a:t>
            </a:r>
            <a:endParaRPr lang="ko-KR" altLang="en-US" dirty="0" smtClean="0"/>
          </a:p>
          <a:p>
            <a:pPr lvl="1"/>
            <a:r>
              <a:rPr lang="en-US" dirty="0" smtClean="0"/>
              <a:t> In the Features section of the Server Manager home page, make sure '.NET Framework' is installed. </a:t>
            </a:r>
          </a:p>
          <a:p>
            <a:pPr lvl="1">
              <a:buNone/>
            </a:pPr>
            <a:r>
              <a:rPr lang="en-US" dirty="0" smtClean="0"/>
              <a:t>   If it is not installed, click Add Features and add this feature. </a:t>
            </a:r>
            <a:endParaRPr lang="ko-KR" altLang="en-US" dirty="0" smtClean="0"/>
          </a:p>
          <a:p>
            <a:pPr lvl="1"/>
            <a:r>
              <a:rPr lang="en-US" dirty="0" smtClean="0"/>
              <a:t> Click Next, and then click Install. </a:t>
            </a:r>
            <a:endParaRPr lang="ko-KR" altLang="en-US" dirty="0" smtClean="0"/>
          </a:p>
          <a:p>
            <a:pPr lvl="1"/>
            <a:r>
              <a:rPr lang="en-US" dirty="0" smtClean="0"/>
              <a:t> When installation is complete, close the wizard.</a:t>
            </a:r>
            <a:endParaRPr lang="ko-KR" altLang="en-US" dirty="0" smtClean="0"/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8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0"/>
          <p:cNvSpPr>
            <a:spLocks noChangeArrowheads="1"/>
          </p:cNvSpPr>
          <p:nvPr/>
        </p:nvSpPr>
        <p:spPr bwMode="auto">
          <a:xfrm>
            <a:off x="76200" y="152400"/>
            <a:ext cx="3313728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20000"/>
              </a:spcBef>
              <a:buSzPct val="100000"/>
              <a:buFontTx/>
              <a:buNone/>
            </a:pPr>
            <a:r>
              <a:rPr lang="en-US" altLang="ko-KR" sz="1800" dirty="0" smtClean="0">
                <a:latin typeface="+mj-lt"/>
              </a:rPr>
              <a:t>UCS Server Installation - .NET</a:t>
            </a:r>
            <a:endParaRPr lang="en-US" altLang="ko-KR" sz="1800" dirty="0"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6654" y="857232"/>
            <a:ext cx="935837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 startAt="3"/>
            </a:pPr>
            <a:r>
              <a:rPr lang="en-US" altLang="ko-KR" dirty="0" smtClean="0"/>
              <a:t>Verify .NET Framework for  </a:t>
            </a:r>
            <a:r>
              <a:rPr lang="en-US" b="1" i="1" dirty="0" smtClean="0"/>
              <a:t>Windows Vista &amp; Windows 7</a:t>
            </a:r>
          </a:p>
          <a:p>
            <a:pPr marL="228600" indent="-228600">
              <a:buFont typeface="Wingdings" pitchFamily="2" charset="2"/>
              <a:buChar char="u"/>
            </a:pPr>
            <a:endParaRPr lang="ko-KR" altLang="en-US" dirty="0" smtClean="0"/>
          </a:p>
          <a:p>
            <a:pPr lvl="1"/>
            <a:r>
              <a:rPr lang="en-US" dirty="0" smtClean="0"/>
              <a:t> Access the Control Panel and select Programs and Features.</a:t>
            </a:r>
            <a:endParaRPr lang="ko-KR" altLang="en-US" dirty="0" smtClean="0"/>
          </a:p>
          <a:p>
            <a:pPr lvl="1"/>
            <a:r>
              <a:rPr lang="en-US" dirty="0" smtClean="0"/>
              <a:t> To access the Windows features screen, click on the option labeled ‘Turn Windows features on or off.’</a:t>
            </a:r>
            <a:endParaRPr lang="ko-KR" altLang="en-US" dirty="0" smtClean="0"/>
          </a:p>
          <a:p>
            <a:pPr lvl="1"/>
            <a:r>
              <a:rPr lang="en-US" dirty="0" smtClean="0"/>
              <a:t> The Windows Feature List window will open displaying all the Features available for your version of Windows Vista &amp; Windows 7.</a:t>
            </a:r>
            <a:endParaRPr lang="ko-KR" altLang="en-US" dirty="0" smtClean="0"/>
          </a:p>
          <a:p>
            <a:pPr lvl="1"/>
            <a:r>
              <a:rPr lang="en-US" dirty="0" smtClean="0"/>
              <a:t> At the Windows Features screen (shown), verify ‘.NET Framework’ is checked. If it is not, click on the .NET Framework check box.</a:t>
            </a:r>
            <a:endParaRPr lang="ko-KR" altLang="en-US" dirty="0" smtClean="0"/>
          </a:p>
          <a:p>
            <a:pPr lvl="1"/>
            <a:r>
              <a:rPr lang="en-US" dirty="0" smtClean="0"/>
              <a:t> Click OK.</a:t>
            </a:r>
            <a:endParaRPr lang="ko-KR" altLang="en-US" dirty="0" smtClean="0"/>
          </a:p>
          <a:p>
            <a:pPr lvl="2"/>
            <a:endParaRPr lang="ko-KR" altLang="en-US" dirty="0" smtClean="0"/>
          </a:p>
          <a:p>
            <a:pPr lvl="1">
              <a:buFont typeface="Wingdings" pitchFamily="2" charset="2"/>
              <a:buChar char="§"/>
            </a:pPr>
            <a:endParaRPr lang="ko-KR" altLang="en-US" dirty="0"/>
          </a:p>
        </p:txBody>
      </p:sp>
      <p:sp>
        <p:nvSpPr>
          <p:cNvPr id="16" name="슬라이드 번호 개체 틀 1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DC94D06-103D-42A8-9C0B-7068A1CAF38A}" type="slidenum">
              <a:rPr lang="en-US" altLang="ko-KR" smtClean="0"/>
              <a:pPr>
                <a:defRPr/>
              </a:pPr>
              <a:t>9</a:t>
            </a:fld>
            <a:endParaRPr lang="en-US" altLang="ko-K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n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Crane">
      <a:majorFont>
        <a:latin typeface="Arial"/>
        <a:ea typeface="굴림"/>
        <a:cs typeface=""/>
      </a:majorFont>
      <a:minorFont>
        <a:latin typeface="Verdana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>
            <a:alpha val="0"/>
          </a:schemeClr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1" hangingPunct="1">
          <a:lnSpc>
            <a:spcPct val="150000"/>
          </a:lnSpc>
          <a:spcBef>
            <a:spcPct val="0"/>
          </a:spcBef>
          <a:spcAft>
            <a:spcPct val="0"/>
          </a:spcAft>
          <a:buClrTx/>
          <a:buSzTx/>
          <a:buFontTx/>
          <a:buChar char="•"/>
          <a:tabLst/>
          <a:defRPr kumimoji="1" lang="ko-KR" altLang="en-US" sz="1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  <a:ea typeface="굴림" pitchFamily="50" charset="-127"/>
          </a:defRPr>
        </a:defPPr>
      </a:lstStyle>
    </a:lnDef>
  </a:objectDefaults>
  <a:extraClrSchemeLst>
    <a:extraClrScheme>
      <a:clrScheme name="Cran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n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n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9849</TotalTime>
  <Pages>25</Pages>
  <Words>1979</Words>
  <Application>Microsoft Office PowerPoint</Application>
  <PresentationFormat>A4 용지(210x297mm)</PresentationFormat>
  <Paragraphs>281</Paragraphs>
  <Slides>17</Slides>
  <Notes>17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17</vt:i4>
      </vt:variant>
    </vt:vector>
  </HeadingPairs>
  <TitlesOfParts>
    <vt:vector size="18" baseType="lpstr">
      <vt:lpstr>Crane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  <vt:lpstr>슬라이드 11</vt:lpstr>
      <vt:lpstr>슬라이드 12</vt:lpstr>
      <vt:lpstr>슬라이드 13</vt:lpstr>
      <vt:lpstr>슬라이드 14</vt:lpstr>
      <vt:lpstr>슬라이드 15</vt:lpstr>
      <vt:lpstr>슬라이드 16</vt:lpstr>
      <vt:lpstr>슬라이드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Illinois Governor Visit</dc:title>
  <dc:creator>Sam Choi</dc:creator>
  <cp:lastModifiedBy>이정훈(Lee Jung-Hoon)</cp:lastModifiedBy>
  <cp:revision>1380</cp:revision>
  <cp:lastPrinted>2000-08-24T02:51:41Z</cp:lastPrinted>
  <dcterms:created xsi:type="dcterms:W3CDTF">1996-08-20T15:36:54Z</dcterms:created>
  <dcterms:modified xsi:type="dcterms:W3CDTF">2012-12-24T04:45:37Z</dcterms:modified>
</cp:coreProperties>
</file>