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92" r:id="rId3"/>
    <p:sldId id="296" r:id="rId4"/>
    <p:sldId id="293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85E"/>
    <a:srgbClr val="C5003D"/>
    <a:srgbClr val="59595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8" autoAdjust="0"/>
    <p:restoredTop sz="94662" autoAdjust="0"/>
  </p:normalViewPr>
  <p:slideViewPr>
    <p:cSldViewPr>
      <p:cViewPr varScale="1">
        <p:scale>
          <a:sx n="106" d="100"/>
          <a:sy n="106" d="100"/>
        </p:scale>
        <p:origin x="-420" y="-102"/>
      </p:cViewPr>
      <p:guideLst>
        <p:guide orient="horz" pos="3022"/>
        <p:guide orient="horz" pos="845"/>
        <p:guide orient="horz" pos="1298"/>
        <p:guide orient="horz" pos="2659"/>
        <p:guide orient="horz" pos="3475"/>
        <p:guide orient="horz" pos="482"/>
        <p:guide orient="horz" pos="73"/>
        <p:guide orient="horz" pos="572"/>
        <p:guide orient="horz" pos="4201"/>
        <p:guide pos="2880"/>
        <p:guide pos="158"/>
        <p:guide pos="5602"/>
        <p:guide pos="612"/>
        <p:guide pos="5465"/>
        <p:guide pos="295"/>
        <p:guide pos="2789"/>
        <p:guide pos="29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텍스트 개체 틀 8"/>
          <p:cNvSpPr>
            <a:spLocks noGrp="1"/>
          </p:cNvSpPr>
          <p:nvPr>
            <p:ph type="body" sz="quarter" idx="20" hasCustomPrompt="1"/>
          </p:nvPr>
        </p:nvSpPr>
        <p:spPr>
          <a:xfrm>
            <a:off x="451934" y="1496754"/>
            <a:ext cx="7720466" cy="1500198"/>
          </a:xfrm>
        </p:spPr>
        <p:txBody>
          <a:bodyPr anchor="ctr">
            <a:normAutofit/>
          </a:bodyPr>
          <a:lstStyle>
            <a:lvl1pPr marL="0" indent="0">
              <a:buNone/>
              <a:defRPr sz="4200" b="0" baseline="0">
                <a:solidFill>
                  <a:schemeClr val="tx2"/>
                </a:solidFill>
                <a:latin typeface="Ericsson Sans" pitchFamily="50" charset="0"/>
              </a:defRPr>
            </a:lvl1pPr>
          </a:lstStyle>
          <a:p>
            <a:pPr lvl="0"/>
            <a:r>
              <a:rPr lang="en-US" altLang="ko-KR" dirty="0" smtClean="0"/>
              <a:t>TITLE OF PRESENTATION</a:t>
            </a:r>
          </a:p>
        </p:txBody>
      </p:sp>
      <p:pic>
        <p:nvPicPr>
          <p:cNvPr id="7" name="Picture 7" descr="F:\LG_Ericsson_PMS.jpg"/>
          <p:cNvPicPr>
            <a:picLocks noChangeAspect="1" noChangeArrowheads="1"/>
          </p:cNvPicPr>
          <p:nvPr userDrawn="1"/>
        </p:nvPicPr>
        <p:blipFill>
          <a:blip r:embed="rId2" cstate="print"/>
          <a:srcRect l="24040" t="44031" r="23639" b="44000"/>
          <a:stretch>
            <a:fillRect/>
          </a:stretch>
        </p:blipFill>
        <p:spPr bwMode="auto">
          <a:xfrm>
            <a:off x="2339752" y="5587234"/>
            <a:ext cx="4464496" cy="722086"/>
          </a:xfrm>
          <a:prstGeom prst="rect">
            <a:avLst/>
          </a:prstGeom>
          <a:noFill/>
        </p:spPr>
      </p:pic>
      <p:sp>
        <p:nvSpPr>
          <p:cNvPr id="19" name="텍스트 개체 틀 18"/>
          <p:cNvSpPr>
            <a:spLocks noGrp="1"/>
          </p:cNvSpPr>
          <p:nvPr>
            <p:ph type="body" sz="quarter" idx="21" hasCustomPrompt="1"/>
          </p:nvPr>
        </p:nvSpPr>
        <p:spPr>
          <a:xfrm>
            <a:off x="468313" y="3789041"/>
            <a:ext cx="7704137" cy="50405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altLang="ko-KR" dirty="0" smtClean="0"/>
              <a:t>Presenter’s Name (Arial 20pt) </a:t>
            </a:r>
            <a:endParaRPr lang="ko-KR" altLang="en-US" dirty="0"/>
          </a:p>
        </p:txBody>
      </p:sp>
      <p:sp>
        <p:nvSpPr>
          <p:cNvPr id="20" name="텍스트 개체 틀 18"/>
          <p:cNvSpPr>
            <a:spLocks noGrp="1"/>
          </p:cNvSpPr>
          <p:nvPr>
            <p:ph type="body" sz="quarter" idx="22" hasCustomPrompt="1"/>
          </p:nvPr>
        </p:nvSpPr>
        <p:spPr>
          <a:xfrm>
            <a:off x="468313" y="4221088"/>
            <a:ext cx="7704137" cy="50405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altLang="ko-KR" dirty="0" smtClean="0"/>
              <a:t>Presenter’s Department (Arial 20pt) </a:t>
            </a:r>
            <a:endParaRPr lang="ko-KR" altLang="en-US" dirty="0"/>
          </a:p>
        </p:txBody>
      </p:sp>
      <p:sp>
        <p:nvSpPr>
          <p:cNvPr id="21" name="텍스트 개체 틀 18"/>
          <p:cNvSpPr>
            <a:spLocks noGrp="1"/>
          </p:cNvSpPr>
          <p:nvPr>
            <p:ph type="body" sz="quarter" idx="23" hasCustomPrompt="1"/>
          </p:nvPr>
        </p:nvSpPr>
        <p:spPr>
          <a:xfrm>
            <a:off x="468313" y="4653136"/>
            <a:ext cx="7704137" cy="504056"/>
          </a:xfrm>
        </p:spPr>
        <p:txBody>
          <a:bodyPr/>
          <a:lstStyle>
            <a:lvl1pPr>
              <a:buNone/>
              <a:defRPr baseline="0"/>
            </a:lvl1pPr>
          </a:lstStyle>
          <a:p>
            <a:pPr lvl="0"/>
            <a:r>
              <a:rPr lang="en-US" altLang="ko-KR" dirty="0" smtClean="0"/>
              <a:t>Date : Day Month Year (Arial 20pt)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E8A9C-4812-4ADF-AC30-FAD6046C88A2}" type="slidenum">
              <a:rPr lang="en-US" altLang="ko-KR"/>
              <a:pPr>
                <a:defRPr/>
              </a:pPr>
              <a:t>‹#›</a:t>
            </a:fld>
            <a:r>
              <a:rPr lang="en-US" altLang="ko-KR"/>
              <a:t> / 70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텍스트 개체 틀 16"/>
          <p:cNvSpPr>
            <a:spLocks noGrp="1"/>
          </p:cNvSpPr>
          <p:nvPr>
            <p:ph type="body" sz="quarter" idx="11" hasCustomPrompt="1"/>
          </p:nvPr>
        </p:nvSpPr>
        <p:spPr>
          <a:xfrm>
            <a:off x="468313" y="115888"/>
            <a:ext cx="8207375" cy="504825"/>
          </a:xfrm>
        </p:spPr>
        <p:txBody>
          <a:bodyPr>
            <a:noAutofit/>
          </a:bodyPr>
          <a:lstStyle>
            <a:lvl1pPr marL="342900" marR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85E"/>
              </a:buClr>
              <a:buSzTx/>
              <a:buFont typeface="Arial" pitchFamily="34" charset="0"/>
              <a:buNone/>
              <a:tabLst/>
              <a:defRPr kumimoji="0" lang="ko-KR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defRPr>
            </a:lvl1pPr>
          </a:lstStyle>
          <a:p>
            <a:pPr lvl="0"/>
            <a:r>
              <a:rPr lang="fr-FR" altLang="ko-KR" dirty="0" smtClean="0"/>
              <a:t>INDEX (28 pt. Ericsson Sans)</a:t>
            </a:r>
          </a:p>
        </p:txBody>
      </p:sp>
      <p:sp>
        <p:nvSpPr>
          <p:cNvPr id="19" name="텍스트 개체 틀 18"/>
          <p:cNvSpPr>
            <a:spLocks noGrp="1"/>
          </p:cNvSpPr>
          <p:nvPr>
            <p:ph type="body" sz="quarter" idx="12" hasCustomPrompt="1"/>
          </p:nvPr>
        </p:nvSpPr>
        <p:spPr>
          <a:xfrm>
            <a:off x="468313" y="981075"/>
            <a:ext cx="8207375" cy="5111750"/>
          </a:xfrm>
        </p:spPr>
        <p:txBody>
          <a:bodyPr>
            <a:normAutofit/>
          </a:bodyPr>
          <a:lstStyle>
            <a:lvl1pPr marL="342900" marR="0" indent="-342900" algn="l" defTabSz="914400" rtl="0" eaLnBrk="1" fontAlgn="auto" latinLnBrk="1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285E"/>
              </a:buClr>
              <a:buSzTx/>
              <a:buFont typeface="Arial" pitchFamily="34" charset="0"/>
              <a:buChar char="›"/>
              <a:tabLst/>
              <a:defRPr sz="24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altLang="ko-KR" dirty="0" smtClean="0"/>
              <a:t>INDEX (Arial 24pt)</a:t>
            </a: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285E"/>
              </a:buClr>
              <a:buSzTx/>
              <a:buFont typeface="Arial" pitchFamily="34" charset="0"/>
              <a:buChar char="›"/>
              <a:tabLst/>
              <a:defRPr/>
            </a:pPr>
            <a:r>
              <a:rPr lang="en-US" altLang="ko-KR" dirty="0" smtClean="0"/>
              <a:t>INDEX (Arial 24pt)</a:t>
            </a:r>
          </a:p>
          <a:p>
            <a:pPr lvl="0"/>
            <a:endParaRPr lang="en-US" altLang="ko-KR" dirty="0" smtClean="0"/>
          </a:p>
          <a:p>
            <a:pPr lvl="0"/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8"/>
          <p:cNvSpPr>
            <a:spLocks noGrp="1"/>
          </p:cNvSpPr>
          <p:nvPr>
            <p:ph type="body" sz="quarter" idx="20" hasCustomPrompt="1"/>
          </p:nvPr>
        </p:nvSpPr>
        <p:spPr>
          <a:xfrm>
            <a:off x="451934" y="1700808"/>
            <a:ext cx="7698644" cy="1588722"/>
          </a:xfrm>
        </p:spPr>
        <p:txBody>
          <a:bodyPr anchor="ctr">
            <a:normAutofit/>
          </a:bodyPr>
          <a:lstStyle>
            <a:lvl1pPr marL="0" indent="0">
              <a:buNone/>
              <a:defRPr sz="4200" b="0" baseline="0">
                <a:solidFill>
                  <a:srgbClr val="C00000"/>
                </a:solidFill>
                <a:latin typeface="Ericsson Sans" pitchFamily="50" charset="0"/>
              </a:defRPr>
            </a:lvl1pPr>
          </a:lstStyle>
          <a:p>
            <a:pPr lvl="0"/>
            <a:r>
              <a:rPr lang="en-US" altLang="ko-KR" dirty="0" smtClean="0"/>
              <a:t>THIS IS A SECTION HEADER SLIDE </a:t>
            </a:r>
            <a:endParaRPr lang="ko-KR" altLang="en-US" dirty="0" smtClean="0"/>
          </a:p>
        </p:txBody>
      </p:sp>
      <p:sp>
        <p:nvSpPr>
          <p:cNvPr id="15" name="텍스트 개체 틀 14"/>
          <p:cNvSpPr>
            <a:spLocks noGrp="1"/>
          </p:cNvSpPr>
          <p:nvPr>
            <p:ph type="body" sz="quarter" idx="21" hasCustomPrompt="1"/>
          </p:nvPr>
        </p:nvSpPr>
        <p:spPr>
          <a:xfrm>
            <a:off x="453323" y="3586949"/>
            <a:ext cx="7708544" cy="721592"/>
          </a:xfrm>
        </p:spPr>
        <p:txBody>
          <a:bodyPr anchor="ctr">
            <a:normAutofit/>
          </a:bodyPr>
          <a:lstStyle>
            <a:lvl1pPr>
              <a:buNone/>
              <a:defRPr sz="3000" b="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ko-KR" dirty="0" smtClean="0"/>
              <a:t>SUB-HEADLINE HERE</a:t>
            </a:r>
            <a:endParaRPr lang="ko-KR" altLang="en-US" dirty="0"/>
          </a:p>
        </p:txBody>
      </p:sp>
      <p:pic>
        <p:nvPicPr>
          <p:cNvPr id="9" name="Picture 7" descr="F:\LG_Ericsson_PMS.jpg"/>
          <p:cNvPicPr>
            <a:picLocks noChangeAspect="1" noChangeArrowheads="1"/>
          </p:cNvPicPr>
          <p:nvPr userDrawn="1"/>
        </p:nvPicPr>
        <p:blipFill>
          <a:blip r:embed="rId2" cstate="print"/>
          <a:srcRect l="24040" t="44031" r="23639" b="44000"/>
          <a:stretch>
            <a:fillRect/>
          </a:stretch>
        </p:blipFill>
        <p:spPr bwMode="auto">
          <a:xfrm>
            <a:off x="6122894" y="6209762"/>
            <a:ext cx="2841594" cy="45959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tyl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5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3" y="981075"/>
            <a:ext cx="8207375" cy="5111750"/>
          </a:xfrm>
        </p:spPr>
        <p:txBody>
          <a:bodyPr/>
          <a:lstStyle/>
          <a:p>
            <a:pPr lvl="0"/>
            <a:r>
              <a:rPr lang="en-US" altLang="ko-KR" dirty="0" smtClean="0"/>
              <a:t>Click to edit Master text styles (Arial 24pt)</a:t>
            </a:r>
          </a:p>
          <a:p>
            <a:pPr lvl="1"/>
            <a:r>
              <a:rPr lang="en-US" altLang="ko-KR" dirty="0" smtClean="0"/>
              <a:t>Second Level (Arial 20pt)  </a:t>
            </a:r>
          </a:p>
          <a:p>
            <a:pPr lvl="2"/>
            <a:r>
              <a:rPr lang="en-US" altLang="ko-KR" dirty="0" smtClean="0"/>
              <a:t>Third Level (Arial </a:t>
            </a:r>
          </a:p>
          <a:p>
            <a:pPr lvl="3"/>
            <a:r>
              <a:rPr lang="en-US" altLang="ko-KR" dirty="0" smtClean="0"/>
              <a:t>Fourth Level</a:t>
            </a:r>
          </a:p>
          <a:p>
            <a:pPr lvl="4"/>
            <a:r>
              <a:rPr lang="en-US" altLang="ko-KR" dirty="0" smtClean="0"/>
              <a:t>Fifth Level</a:t>
            </a:r>
          </a:p>
        </p:txBody>
      </p:sp>
      <p:sp>
        <p:nvSpPr>
          <p:cNvPr id="9" name="텍스트 개체 틀 16"/>
          <p:cNvSpPr>
            <a:spLocks noGrp="1"/>
          </p:cNvSpPr>
          <p:nvPr>
            <p:ph type="body" sz="quarter" idx="11" hasCustomPrompt="1"/>
          </p:nvPr>
        </p:nvSpPr>
        <p:spPr>
          <a:xfrm>
            <a:off x="468313" y="115888"/>
            <a:ext cx="8207375" cy="504825"/>
          </a:xfrm>
        </p:spPr>
        <p:txBody>
          <a:bodyPr>
            <a:noAutofit/>
          </a:bodyPr>
          <a:lstStyle>
            <a:lvl1pPr marL="342900" marR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85E"/>
              </a:buClr>
              <a:buSzTx/>
              <a:buFont typeface="Arial" pitchFamily="34" charset="0"/>
              <a:buNone/>
              <a:tabLst/>
              <a:defRPr kumimoji="0" lang="ko-KR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defRPr>
            </a:lvl1pPr>
          </a:lstStyle>
          <a:p>
            <a:pPr lvl="0"/>
            <a:r>
              <a:rPr lang="fr-FR" altLang="ko-KR" dirty="0" smtClean="0"/>
              <a:t>SLIDE  TITLE (28 pt. Ericsson Sans)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16"/>
          <p:cNvSpPr>
            <a:spLocks noGrp="1"/>
          </p:cNvSpPr>
          <p:nvPr>
            <p:ph type="body" sz="quarter" idx="11" hasCustomPrompt="1"/>
          </p:nvPr>
        </p:nvSpPr>
        <p:spPr>
          <a:xfrm>
            <a:off x="468313" y="115888"/>
            <a:ext cx="8207375" cy="504825"/>
          </a:xfrm>
        </p:spPr>
        <p:txBody>
          <a:bodyPr>
            <a:noAutofit/>
          </a:bodyPr>
          <a:lstStyle>
            <a:lvl1pPr marL="342900" marR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85E"/>
              </a:buClr>
              <a:buSzTx/>
              <a:buFont typeface="Arial" pitchFamily="34" charset="0"/>
              <a:buNone/>
              <a:tabLst/>
              <a:defRPr kumimoji="0" lang="ko-KR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defRPr>
            </a:lvl1pPr>
          </a:lstStyle>
          <a:p>
            <a:pPr lvl="0"/>
            <a:r>
              <a:rPr lang="fr-FR" altLang="ko-KR" dirty="0" smtClean="0"/>
              <a:t>SLIDE  TITLE (28 pt. Ericsson Sans)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tyl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468313" y="981075"/>
            <a:ext cx="3887787" cy="5111750"/>
          </a:xfrm>
        </p:spPr>
        <p:txBody>
          <a:bodyPr/>
          <a:lstStyle>
            <a:lvl3pPr>
              <a:defRPr/>
            </a:lvl3pPr>
            <a:lvl4pPr>
              <a:defRPr/>
            </a:lvl4pPr>
          </a:lstStyle>
          <a:p>
            <a:pPr lvl="0"/>
            <a:r>
              <a:rPr lang="en-US" altLang="ko-KR" dirty="0" smtClean="0"/>
              <a:t>Click to edit Master text styles (Arial 24pt)</a:t>
            </a:r>
          </a:p>
          <a:p>
            <a:pPr lvl="1"/>
            <a:r>
              <a:rPr lang="en-US" altLang="ko-KR" dirty="0" smtClean="0"/>
              <a:t>Second Level (Arial 20pt)  </a:t>
            </a:r>
          </a:p>
          <a:p>
            <a:pPr lvl="2"/>
            <a:r>
              <a:rPr lang="en-US" altLang="ko-KR" dirty="0" smtClean="0"/>
              <a:t>Third Level (Arial 18pt)</a:t>
            </a:r>
          </a:p>
        </p:txBody>
      </p:sp>
      <p:sp>
        <p:nvSpPr>
          <p:cNvPr id="21" name="텍스트 개체 틀 19"/>
          <p:cNvSpPr>
            <a:spLocks noGrp="1"/>
          </p:cNvSpPr>
          <p:nvPr>
            <p:ph type="body" sz="quarter" idx="11" hasCustomPrompt="1"/>
          </p:nvPr>
        </p:nvSpPr>
        <p:spPr>
          <a:xfrm>
            <a:off x="4787901" y="981075"/>
            <a:ext cx="3887787" cy="5111750"/>
          </a:xfrm>
        </p:spPr>
        <p:txBody>
          <a:bodyPr/>
          <a:lstStyle>
            <a:lvl3pPr>
              <a:defRPr/>
            </a:lvl3pPr>
          </a:lstStyle>
          <a:p>
            <a:pPr lvl="0"/>
            <a:r>
              <a:rPr lang="en-US" altLang="ko-KR" dirty="0" smtClean="0"/>
              <a:t>Click to edit Master text styles (Arial 24pt)</a:t>
            </a:r>
          </a:p>
          <a:p>
            <a:pPr lvl="1"/>
            <a:r>
              <a:rPr lang="en-US" altLang="ko-KR" dirty="0" smtClean="0"/>
              <a:t>Second Level (Arial 20pt)  </a:t>
            </a:r>
          </a:p>
          <a:p>
            <a:pPr lvl="2"/>
            <a:r>
              <a:rPr lang="en-US" altLang="ko-KR" dirty="0" smtClean="0"/>
              <a:t>Third Level (Arial 18pt)</a:t>
            </a:r>
          </a:p>
        </p:txBody>
      </p:sp>
      <p:sp>
        <p:nvSpPr>
          <p:cNvPr id="24" name="텍스트 개체 틀 16"/>
          <p:cNvSpPr>
            <a:spLocks noGrp="1"/>
          </p:cNvSpPr>
          <p:nvPr>
            <p:ph type="body" sz="quarter" idx="12" hasCustomPrompt="1"/>
          </p:nvPr>
        </p:nvSpPr>
        <p:spPr>
          <a:xfrm>
            <a:off x="468313" y="115888"/>
            <a:ext cx="8207375" cy="504825"/>
          </a:xfrm>
        </p:spPr>
        <p:txBody>
          <a:bodyPr>
            <a:noAutofit/>
          </a:bodyPr>
          <a:lstStyle>
            <a:lvl1pPr marL="342900" marR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85E"/>
              </a:buClr>
              <a:buSzTx/>
              <a:buFont typeface="Arial" pitchFamily="34" charset="0"/>
              <a:buNone/>
              <a:tabLst/>
              <a:defRPr kumimoji="0" lang="ko-KR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defRPr>
            </a:lvl1pPr>
          </a:lstStyle>
          <a:p>
            <a:pPr lvl="0"/>
            <a:r>
              <a:rPr lang="fr-FR" altLang="ko-KR" dirty="0" smtClean="0"/>
              <a:t>SLIDE  TITLE (28 pt. Ericsson Sans)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차트 개체 틀 22"/>
          <p:cNvSpPr>
            <a:spLocks noGrp="1"/>
          </p:cNvSpPr>
          <p:nvPr>
            <p:ph type="chart" sz="quarter" idx="10"/>
          </p:nvPr>
        </p:nvSpPr>
        <p:spPr>
          <a:xfrm>
            <a:off x="468313" y="981075"/>
            <a:ext cx="3887787" cy="5111750"/>
          </a:xfrm>
        </p:spPr>
        <p:txBody>
          <a:bodyPr/>
          <a:lstStyle/>
          <a:p>
            <a:r>
              <a:rPr lang="ko-KR" altLang="en-US" smtClean="0"/>
              <a:t>차트를 추가하려면 아이콘을 클릭하십시오</a:t>
            </a:r>
            <a:endParaRPr lang="ko-KR" altLang="en-US"/>
          </a:p>
        </p:txBody>
      </p:sp>
      <p:sp>
        <p:nvSpPr>
          <p:cNvPr id="29" name="텍스트 개체 틀 16"/>
          <p:cNvSpPr>
            <a:spLocks noGrp="1"/>
          </p:cNvSpPr>
          <p:nvPr>
            <p:ph type="body" sz="quarter" idx="12" hasCustomPrompt="1"/>
          </p:nvPr>
        </p:nvSpPr>
        <p:spPr>
          <a:xfrm>
            <a:off x="468313" y="115888"/>
            <a:ext cx="8207375" cy="504825"/>
          </a:xfrm>
        </p:spPr>
        <p:txBody>
          <a:bodyPr>
            <a:noAutofit/>
          </a:bodyPr>
          <a:lstStyle>
            <a:lvl1pPr marL="342900" marR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85E"/>
              </a:buClr>
              <a:buSzTx/>
              <a:buFont typeface="Arial" pitchFamily="34" charset="0"/>
              <a:buNone/>
              <a:tabLst/>
              <a:defRPr kumimoji="0" lang="ko-KR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defRPr>
            </a:lvl1pPr>
          </a:lstStyle>
          <a:p>
            <a:pPr lvl="0"/>
            <a:r>
              <a:rPr lang="fr-FR" altLang="ko-KR" dirty="0" smtClean="0"/>
              <a:t>SLIDE  TITLE (28 pt. Ericsson Sans)</a:t>
            </a:r>
          </a:p>
        </p:txBody>
      </p:sp>
      <p:sp>
        <p:nvSpPr>
          <p:cNvPr id="30" name="텍스트 개체 틀 19"/>
          <p:cNvSpPr>
            <a:spLocks noGrp="1"/>
          </p:cNvSpPr>
          <p:nvPr>
            <p:ph type="body" sz="quarter" idx="11" hasCustomPrompt="1"/>
          </p:nvPr>
        </p:nvSpPr>
        <p:spPr>
          <a:xfrm>
            <a:off x="4787901" y="981075"/>
            <a:ext cx="3887787" cy="5111750"/>
          </a:xfrm>
        </p:spPr>
        <p:txBody>
          <a:bodyPr/>
          <a:lstStyle>
            <a:lvl3pPr>
              <a:defRPr/>
            </a:lvl3pPr>
          </a:lstStyle>
          <a:p>
            <a:pPr lvl="0"/>
            <a:r>
              <a:rPr lang="en-US" altLang="ko-KR" dirty="0" smtClean="0"/>
              <a:t>Click to edit Master text styles (Arial 24pt)</a:t>
            </a:r>
          </a:p>
          <a:p>
            <a:pPr lvl="1"/>
            <a:r>
              <a:rPr lang="en-US" altLang="ko-KR" dirty="0" smtClean="0"/>
              <a:t>Second Level (Arial 20pt)  </a:t>
            </a:r>
          </a:p>
          <a:p>
            <a:pPr lvl="2"/>
            <a:r>
              <a:rPr lang="en-US" altLang="ko-KR" dirty="0" smtClean="0"/>
              <a:t>Third Level (Arial 18pt)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그림 개체 틀 21"/>
          <p:cNvSpPr>
            <a:spLocks noGrp="1"/>
          </p:cNvSpPr>
          <p:nvPr>
            <p:ph type="pic" sz="quarter" idx="10" hasCustomPrompt="1"/>
          </p:nvPr>
        </p:nvSpPr>
        <p:spPr>
          <a:xfrm>
            <a:off x="468313" y="980728"/>
            <a:ext cx="3887787" cy="5112097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 dirty="0" smtClean="0"/>
              <a:t>PHOTO</a:t>
            </a:r>
            <a:endParaRPr lang="ko-KR" altLang="en-US" dirty="0"/>
          </a:p>
        </p:txBody>
      </p:sp>
      <p:sp>
        <p:nvSpPr>
          <p:cNvPr id="27" name="텍스트 개체 틀 26"/>
          <p:cNvSpPr>
            <a:spLocks noGrp="1"/>
          </p:cNvSpPr>
          <p:nvPr>
            <p:ph type="body" sz="quarter" idx="11" hasCustomPrompt="1"/>
          </p:nvPr>
        </p:nvSpPr>
        <p:spPr>
          <a:xfrm>
            <a:off x="4788024" y="981075"/>
            <a:ext cx="3887664" cy="5111750"/>
          </a:xfrm>
        </p:spPr>
        <p:txBody>
          <a:bodyPr/>
          <a:lstStyle/>
          <a:p>
            <a:pPr lvl="0"/>
            <a:r>
              <a:rPr lang="en-US" altLang="ko-KR" dirty="0" smtClean="0"/>
              <a:t>Click to edit Master text styles (Arial 24pt)</a:t>
            </a:r>
          </a:p>
          <a:p>
            <a:pPr lvl="1"/>
            <a:r>
              <a:rPr lang="en-US" altLang="ko-KR" dirty="0" smtClean="0"/>
              <a:t>Second Level (Arial 20pt)  </a:t>
            </a:r>
          </a:p>
          <a:p>
            <a:pPr lvl="2"/>
            <a:r>
              <a:rPr lang="en-US" altLang="ko-KR" dirty="0" smtClean="0"/>
              <a:t>Third Level (Arial 18pt)</a:t>
            </a:r>
          </a:p>
        </p:txBody>
      </p:sp>
      <p:sp>
        <p:nvSpPr>
          <p:cNvPr id="29" name="텍스트 개체 틀 16"/>
          <p:cNvSpPr>
            <a:spLocks noGrp="1"/>
          </p:cNvSpPr>
          <p:nvPr>
            <p:ph type="body" sz="quarter" idx="12" hasCustomPrompt="1"/>
          </p:nvPr>
        </p:nvSpPr>
        <p:spPr>
          <a:xfrm>
            <a:off x="468313" y="115888"/>
            <a:ext cx="8207375" cy="504825"/>
          </a:xfrm>
        </p:spPr>
        <p:txBody>
          <a:bodyPr>
            <a:noAutofit/>
          </a:bodyPr>
          <a:lstStyle>
            <a:lvl1pPr marL="342900" marR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285E"/>
              </a:buClr>
              <a:buSzTx/>
              <a:buFont typeface="Arial" pitchFamily="34" charset="0"/>
              <a:buNone/>
              <a:tabLst/>
              <a:defRPr kumimoji="0" lang="ko-KR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</a:defRPr>
            </a:lvl1pPr>
          </a:lstStyle>
          <a:p>
            <a:pPr lvl="0"/>
            <a:r>
              <a:rPr lang="fr-FR" altLang="ko-KR" dirty="0" smtClean="0"/>
              <a:t>SLIDE  TITLE (28 pt. Ericsson Sans)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F:\LG_Ericsson_PMS.jpg"/>
          <p:cNvPicPr>
            <a:picLocks noChangeAspect="1" noChangeArrowheads="1"/>
          </p:cNvPicPr>
          <p:nvPr userDrawn="1"/>
        </p:nvPicPr>
        <p:blipFill>
          <a:blip r:embed="rId2" cstate="print"/>
          <a:srcRect l="24040" t="44031" r="23639" b="44000"/>
          <a:stretch>
            <a:fillRect/>
          </a:stretch>
        </p:blipFill>
        <p:spPr bwMode="auto">
          <a:xfrm>
            <a:off x="971600" y="2708921"/>
            <a:ext cx="7183333" cy="116183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980727"/>
            <a:ext cx="8229600" cy="51120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dirty="0" smtClean="0"/>
              <a:t>Click to edit Master text styles (Arial 24pt)</a:t>
            </a:r>
          </a:p>
          <a:p>
            <a:pPr lvl="1"/>
            <a:r>
              <a:rPr lang="en-US" altLang="ko-KR" dirty="0" smtClean="0"/>
              <a:t>Second Level (Arial 20pt)  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Third Level (Arial 18pt)</a:t>
            </a:r>
            <a:endParaRPr lang="ko-KR" altLang="en-US" dirty="0" smtClean="0"/>
          </a:p>
          <a:p>
            <a:pPr lvl="3"/>
            <a:r>
              <a:rPr lang="en-US" altLang="ko-KR" dirty="0" smtClean="0"/>
              <a:t>Fourth Level (Arial 16pt)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Fifth Level (Arial 16pt)</a:t>
            </a:r>
            <a:endParaRPr lang="ko-KR" altLang="en-US" dirty="0"/>
          </a:p>
        </p:txBody>
      </p:sp>
      <p:pic>
        <p:nvPicPr>
          <p:cNvPr id="7" name="Picture 7" descr="F:\LG_Ericsson_PMS.jpg"/>
          <p:cNvPicPr>
            <a:picLocks noChangeAspect="1" noChangeArrowheads="1"/>
          </p:cNvPicPr>
          <p:nvPr/>
        </p:nvPicPr>
        <p:blipFill>
          <a:blip r:embed="rId12" cstate="print"/>
          <a:srcRect l="24040" t="44031" r="23639" b="44000"/>
          <a:stretch>
            <a:fillRect/>
          </a:stretch>
        </p:blipFill>
        <p:spPr bwMode="auto">
          <a:xfrm>
            <a:off x="6122894" y="6209762"/>
            <a:ext cx="2841594" cy="459598"/>
          </a:xfrm>
          <a:prstGeom prst="rect">
            <a:avLst/>
          </a:prstGeom>
          <a:noFill/>
        </p:spPr>
      </p:pic>
      <p:cxnSp>
        <p:nvCxnSpPr>
          <p:cNvPr id="8" name="직선 연결선 7"/>
          <p:cNvCxnSpPr/>
          <p:nvPr/>
        </p:nvCxnSpPr>
        <p:spPr>
          <a:xfrm flipV="1">
            <a:off x="248482" y="764704"/>
            <a:ext cx="864399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바닥글 개체 틀 1"/>
          <p:cNvSpPr txBox="1">
            <a:spLocks/>
          </p:cNvSpPr>
          <p:nvPr/>
        </p:nvSpPr>
        <p:spPr>
          <a:xfrm>
            <a:off x="386430" y="6324310"/>
            <a:ext cx="3528392" cy="3450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l" fontAlgn="auto" latinLnBrk="1">
              <a:spcBef>
                <a:spcPts val="0"/>
              </a:spcBef>
              <a:spcAft>
                <a:spcPts val="0"/>
              </a:spcAft>
            </a:pPr>
            <a:r>
              <a:rPr lang="en-US" sz="800" kern="1200" dirty="0" smtClean="0">
                <a:solidFill>
                  <a:srgbClr val="595959"/>
                </a:solidFill>
                <a:latin typeface="Arial" pitchFamily="34" charset="0"/>
                <a:ea typeface="+mn-ea"/>
                <a:cs typeface="Arial" pitchFamily="34" charset="0"/>
              </a:rPr>
              <a:t>LG-Ericsson  Design</a:t>
            </a:r>
            <a:r>
              <a:rPr lang="en-US" sz="800" kern="1200" baseline="0" dirty="0" smtClean="0">
                <a:solidFill>
                  <a:srgbClr val="595959"/>
                </a:solidFill>
                <a:latin typeface="Arial" pitchFamily="34" charset="0"/>
                <a:ea typeface="+mn-ea"/>
                <a:cs typeface="Arial" pitchFamily="34" charset="0"/>
              </a:rPr>
              <a:t> Guide  </a:t>
            </a:r>
            <a:r>
              <a:rPr lang="en-US" sz="800" kern="1200" dirty="0" smtClean="0">
                <a:solidFill>
                  <a:srgbClr val="595959"/>
                </a:solidFill>
                <a:latin typeface="Arial" pitchFamily="34" charset="0"/>
                <a:ea typeface="+mn-ea"/>
                <a:cs typeface="Arial" pitchFamily="34" charset="0"/>
              </a:rPr>
              <a:t>| LG-Ericsson Internal | 20100729</a:t>
            </a:r>
            <a:endParaRPr kumimoji="0" lang="en-US" altLang="ko-KR" sz="8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65" r:id="rId4"/>
    <p:sldLayoutId id="2147483666" r:id="rId5"/>
    <p:sldLayoutId id="2147483651" r:id="rId6"/>
    <p:sldLayoutId id="2147483662" r:id="rId7"/>
    <p:sldLayoutId id="2147483663" r:id="rId8"/>
    <p:sldLayoutId id="2147483660" r:id="rId9"/>
    <p:sldLayoutId id="2147483667" r:id="rId10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Clr>
          <a:srgbClr val="00285E"/>
        </a:buClr>
        <a:buFont typeface="Arial" pitchFamily="34" charset="0"/>
        <a:buChar char="›"/>
        <a:defRPr sz="2400" b="0" kern="1200" baseline="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1800" kern="1200" baseline="0">
          <a:solidFill>
            <a:schemeClr val="bg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1600" kern="1200" baseline="0">
          <a:solidFill>
            <a:schemeClr val="bg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1600" kern="1200" baseline="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1424354" y="1752600"/>
            <a:ext cx="692369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altLang="ko-KR" sz="3200" b="1" dirty="0" smtClean="0">
                <a:latin typeface="Verdana" pitchFamily="34" charset="0"/>
              </a:rPr>
              <a:t>iPECS </a:t>
            </a:r>
            <a:r>
              <a:rPr lang="en-US" altLang="ko-KR" sz="3200" b="1" dirty="0">
                <a:latin typeface="Verdana" pitchFamily="34" charset="0"/>
              </a:rPr>
              <a:t>MFIM Upgrade </a:t>
            </a:r>
            <a:r>
              <a:rPr lang="en-US" altLang="ko-KR" sz="3200" b="1" dirty="0" smtClean="0">
                <a:latin typeface="Verdana" pitchFamily="34" charset="0"/>
              </a:rPr>
              <a:t>Process</a:t>
            </a:r>
            <a:endParaRPr lang="en-US" altLang="ko-KR" sz="32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35640" y="102564"/>
            <a:ext cx="8392041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latinLnBrk="1"/>
            <a:r>
              <a:rPr lang="en-US" altLang="ko-KR" sz="3200" b="1" dirty="0" smtClean="0">
                <a:latin typeface="Verdana" pitchFamily="34" charset="0"/>
              </a:rPr>
              <a:t>[Office version Upgrade </a:t>
            </a:r>
            <a:r>
              <a:rPr lang="en-US" altLang="ko-KR" sz="3200" b="1" dirty="0">
                <a:latin typeface="Verdana" pitchFamily="34" charset="0"/>
              </a:rPr>
              <a:t>procedure]</a:t>
            </a:r>
          </a:p>
        </p:txBody>
      </p:sp>
      <p:sp>
        <p:nvSpPr>
          <p:cNvPr id="3075" name="Text Box 12"/>
          <p:cNvSpPr txBox="1">
            <a:spLocks noChangeArrowheads="1"/>
          </p:cNvSpPr>
          <p:nvPr/>
        </p:nvSpPr>
        <p:spPr bwMode="auto">
          <a:xfrm>
            <a:off x="279684" y="764704"/>
            <a:ext cx="8612796" cy="575542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 algn="l">
              <a:spcBef>
                <a:spcPct val="50000"/>
              </a:spcBef>
              <a:buFontTx/>
              <a:buAutoNum type="arabicPeriod"/>
            </a:pP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Set http trace in </a:t>
            </a:r>
            <a:r>
              <a:rPr lang="en-US" altLang="ko-KR" sz="1600" dirty="0" err="1">
                <a:solidFill>
                  <a:srgbClr val="0070C0"/>
                </a:solidFill>
                <a:latin typeface="Tahoma" pitchFamily="34" charset="0"/>
              </a:rPr>
              <a:t>mon</a:t>
            </a: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&gt; serial and save trace. (COM1 is recommended to print http trace)</a:t>
            </a:r>
          </a:p>
          <a:p>
            <a:pPr marL="228600" indent="-228600" algn="l">
              <a:spcBef>
                <a:spcPct val="50000"/>
              </a:spcBef>
              <a:buFontTx/>
              <a:buAutoNum type="arabicPeriod"/>
            </a:pP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Set </a:t>
            </a:r>
            <a:r>
              <a:rPr lang="en-US" altLang="ko-KR" sz="1600" dirty="0" err="1">
                <a:solidFill>
                  <a:srgbClr val="0070C0"/>
                </a:solidFill>
                <a:latin typeface="Tahoma" pitchFamily="34" charset="0"/>
              </a:rPr>
              <a:t>maint</a:t>
            </a: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 password. (PGM162 – Flex </a:t>
            </a:r>
            <a:r>
              <a:rPr lang="en-US" altLang="ko-KR" sz="1600" dirty="0" err="1">
                <a:solidFill>
                  <a:srgbClr val="0070C0"/>
                </a:solidFill>
                <a:latin typeface="Tahoma" pitchFamily="34" charset="0"/>
              </a:rPr>
              <a:t>Btn</a:t>
            </a: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 3)</a:t>
            </a:r>
          </a:p>
          <a:p>
            <a:pPr marL="228600" indent="-228600" algn="l">
              <a:spcBef>
                <a:spcPct val="50000"/>
              </a:spcBef>
              <a:buFontTx/>
              <a:buAutoNum type="arabicPeriod"/>
            </a:pP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Set ‘Web Password Encryption’ to ‘OFF’ in PGM 161-Flex </a:t>
            </a:r>
            <a:r>
              <a:rPr lang="en-US" altLang="ko-KR" sz="1600" dirty="0" err="1">
                <a:solidFill>
                  <a:srgbClr val="0070C0"/>
                </a:solidFill>
                <a:latin typeface="Tahoma" pitchFamily="34" charset="0"/>
              </a:rPr>
              <a:t>Btn</a:t>
            </a: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 15</a:t>
            </a:r>
          </a:p>
          <a:p>
            <a:pPr marL="228600" indent="-228600" algn="l">
              <a:spcBef>
                <a:spcPct val="50000"/>
              </a:spcBef>
              <a:buFontTx/>
              <a:buAutoNum type="arabicPeriod"/>
            </a:pP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Download DB file.</a:t>
            </a:r>
          </a:p>
          <a:p>
            <a:pPr marL="228600" indent="-228600" algn="l">
              <a:spcBef>
                <a:spcPct val="50000"/>
              </a:spcBef>
              <a:buFontTx/>
              <a:buAutoNum type="arabicPeriod"/>
            </a:pP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Delete all file in web admin. (System Management -&gt; File System -&gt; File View &amp; Delete)</a:t>
            </a:r>
          </a:p>
          <a:p>
            <a:pPr marL="228600" indent="-228600">
              <a:spcBef>
                <a:spcPct val="50000"/>
              </a:spcBef>
              <a:buFontTx/>
              <a:buAutoNum type="arabicPeriod"/>
            </a:pP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Upload </a:t>
            </a:r>
            <a:r>
              <a:rPr lang="en-US" sz="1600" dirty="0" smtClean="0">
                <a:solidFill>
                  <a:srgbClr val="0070C0"/>
                </a:solidFill>
              </a:rPr>
              <a:t>GSXXME0Gr_meta_version.rom (</a:t>
            </a:r>
            <a:r>
              <a:rPr lang="en-US" sz="1600" dirty="0" err="1" smtClean="0">
                <a:solidFill>
                  <a:srgbClr val="0070C0"/>
                </a:solidFill>
              </a:rPr>
              <a:t>Eg</a:t>
            </a:r>
            <a:r>
              <a:rPr lang="en-US" sz="1600" dirty="0" smtClean="0">
                <a:solidFill>
                  <a:srgbClr val="0070C0"/>
                </a:solidFill>
              </a:rPr>
              <a:t>, MFIM100 :GS95ME0Gr_meta_version.rom)</a:t>
            </a:r>
            <a:endParaRPr lang="en-US" altLang="ko-KR" sz="1600" dirty="0">
              <a:solidFill>
                <a:srgbClr val="0070C0"/>
              </a:solidFill>
              <a:latin typeface="Tahoma" pitchFamily="34" charset="0"/>
            </a:endParaRPr>
          </a:p>
          <a:p>
            <a:pPr marL="228600" indent="-228600" algn="l">
              <a:spcBef>
                <a:spcPct val="50000"/>
              </a:spcBef>
              <a:buFontTx/>
              <a:buAutoNum type="arabicPeriod"/>
            </a:pP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Restart </a:t>
            </a:r>
            <a:r>
              <a:rPr lang="en-US" altLang="ko-KR" sz="1600" dirty="0" smtClean="0">
                <a:solidFill>
                  <a:srgbClr val="0070C0"/>
                </a:solidFill>
                <a:latin typeface="Tahoma" pitchFamily="34" charset="0"/>
              </a:rPr>
              <a:t>MFIM.</a:t>
            </a:r>
            <a:endParaRPr lang="en-US" altLang="ko-KR" sz="1600" dirty="0">
              <a:solidFill>
                <a:srgbClr val="0070C0"/>
              </a:solidFill>
              <a:latin typeface="Tahoma" pitchFamily="34" charset="0"/>
            </a:endParaRPr>
          </a:p>
          <a:p>
            <a:pPr marL="228600" indent="-228600" algn="l">
              <a:spcBef>
                <a:spcPct val="50000"/>
              </a:spcBef>
              <a:buFontTx/>
              <a:buAutoNum type="arabicPeriod"/>
            </a:pP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Delete all file in web admin. (System Management -&gt; File System -&gt; File View &amp; Delete</a:t>
            </a:r>
            <a:r>
              <a:rPr lang="en-US" altLang="ko-KR" sz="1600" dirty="0" smtClean="0">
                <a:solidFill>
                  <a:srgbClr val="0070C0"/>
                </a:solidFill>
                <a:latin typeface="Tahoma" pitchFamily="34" charset="0"/>
              </a:rPr>
              <a:t>)</a:t>
            </a:r>
          </a:p>
          <a:p>
            <a:pPr marL="228600" indent="-228600" algn="l">
              <a:spcBef>
                <a:spcPct val="50000"/>
              </a:spcBef>
            </a:pPr>
            <a:r>
              <a:rPr lang="en-US" altLang="ko-KR" sz="1600" dirty="0" smtClean="0">
                <a:solidFill>
                  <a:srgbClr val="0070C0"/>
                </a:solidFill>
                <a:latin typeface="Tahoma" pitchFamily="34" charset="0"/>
              </a:rPr>
              <a:t>	Above process (1~8) are only need once when upgrade from 5.0Gs(or below) to 5.0Ha (or 5.5).</a:t>
            </a:r>
            <a:endParaRPr lang="en-US" altLang="ko-KR" sz="1600" dirty="0">
              <a:solidFill>
                <a:srgbClr val="0070C0"/>
              </a:solidFill>
              <a:latin typeface="Tahoma" pitchFamily="34" charset="0"/>
            </a:endParaRPr>
          </a:p>
          <a:p>
            <a:pPr marL="342900" indent="-342900" algn="l">
              <a:spcBef>
                <a:spcPct val="50000"/>
              </a:spcBef>
              <a:buFont typeface="+mj-lt"/>
              <a:buAutoNum type="arabicPeriod" startAt="9"/>
            </a:pPr>
            <a:r>
              <a:rPr lang="en-US" altLang="ko-KR" sz="1600" b="1" dirty="0">
                <a:solidFill>
                  <a:srgbClr val="00285E"/>
                </a:solidFill>
                <a:latin typeface="Tahoma" pitchFamily="34" charset="0"/>
              </a:rPr>
              <a:t>Upload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kernel image (</a:t>
            </a:r>
            <a:r>
              <a:rPr lang="en-US" altLang="ko-KR" sz="1600" b="1" dirty="0" err="1" smtClean="0">
                <a:solidFill>
                  <a:srgbClr val="00285E"/>
                </a:solidFill>
                <a:latin typeface="Tahoma" pitchFamily="34" charset="0"/>
              </a:rPr>
              <a:t>eg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,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GSXXM55C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j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_kernel.rom </a:t>
            </a:r>
            <a:r>
              <a:rPr lang="en-US" altLang="ko-KR" sz="1600" b="1" dirty="0">
                <a:solidFill>
                  <a:srgbClr val="00285E"/>
                </a:solidFill>
                <a:latin typeface="Tahoma" pitchFamily="34" charset="0"/>
              </a:rPr>
              <a:t>or after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version).</a:t>
            </a:r>
          </a:p>
          <a:p>
            <a:pPr marL="228600" indent="-228600">
              <a:spcBef>
                <a:spcPct val="50000"/>
              </a:spcBef>
            </a:pP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	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GSXXM55Cj_kernel.rom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: boot, kernel, resource files</a:t>
            </a:r>
            <a:endParaRPr lang="en-US" altLang="ko-KR" sz="1600" b="1" dirty="0">
              <a:solidFill>
                <a:srgbClr val="00285E"/>
              </a:solidFill>
              <a:latin typeface="Tahoma" pitchFamily="34" charset="0"/>
            </a:endParaRPr>
          </a:p>
          <a:p>
            <a:pPr marL="342900" indent="-342900" algn="l">
              <a:spcBef>
                <a:spcPct val="50000"/>
              </a:spcBef>
              <a:buFont typeface="+mj-lt"/>
              <a:buAutoNum type="arabicPeriod" startAt="10"/>
            </a:pP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 Restart MFIM.</a:t>
            </a:r>
            <a:endParaRPr lang="en-US" altLang="ko-KR" sz="1600" b="1" dirty="0">
              <a:solidFill>
                <a:srgbClr val="00285E"/>
              </a:solidFill>
              <a:latin typeface="Tahoma" pitchFamily="34" charset="0"/>
            </a:endParaRPr>
          </a:p>
          <a:p>
            <a:pPr marL="228600" indent="-228600">
              <a:spcBef>
                <a:spcPct val="50000"/>
              </a:spcBef>
              <a:buFontTx/>
              <a:buAutoNum type="arabicPeriod" startAt="10"/>
            </a:pPr>
            <a:r>
              <a:rPr lang="en-US" altLang="ko-KR" sz="1600" b="1" dirty="0">
                <a:solidFill>
                  <a:srgbClr val="00285E"/>
                </a:solidFill>
                <a:latin typeface="Tahoma" pitchFamily="34" charset="0"/>
              </a:rPr>
              <a:t> Upload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application image (</a:t>
            </a:r>
            <a:r>
              <a:rPr lang="en-US" altLang="ko-KR" sz="1600" b="1" dirty="0" err="1" smtClean="0">
                <a:solidFill>
                  <a:srgbClr val="00285E"/>
                </a:solidFill>
                <a:latin typeface="Tahoma" pitchFamily="34" charset="0"/>
              </a:rPr>
              <a:t>eg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,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GSXXM55Cj_app.rom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or after version)</a:t>
            </a:r>
          </a:p>
          <a:p>
            <a:pPr marL="228600" indent="-228600">
              <a:spcBef>
                <a:spcPct val="50000"/>
              </a:spcBef>
            </a:pP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	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GSXXM55Cj_app.rom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(application , HTML images)</a:t>
            </a:r>
          </a:p>
          <a:p>
            <a:pPr marL="342900" indent="-342900">
              <a:spcBef>
                <a:spcPct val="50000"/>
              </a:spcBef>
              <a:buFont typeface="+mj-lt"/>
              <a:buAutoNum type="arabicPeriod" startAt="12"/>
            </a:pP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 Restart MFIM.</a:t>
            </a:r>
            <a:endParaRPr lang="en-US" altLang="ko-KR" sz="1600" b="1" dirty="0">
              <a:solidFill>
                <a:srgbClr val="00285E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35640" y="102564"/>
            <a:ext cx="8267007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latinLnBrk="1"/>
            <a:r>
              <a:rPr lang="en-US" altLang="ko-KR" sz="3200" b="1" dirty="0" smtClean="0">
                <a:latin typeface="Verdana" pitchFamily="34" charset="0"/>
              </a:rPr>
              <a:t>[Hotel version Upgrade </a:t>
            </a:r>
            <a:r>
              <a:rPr lang="en-US" altLang="ko-KR" sz="3200" b="1" dirty="0">
                <a:latin typeface="Verdana" pitchFamily="34" charset="0"/>
              </a:rPr>
              <a:t>procedure]</a:t>
            </a:r>
          </a:p>
        </p:txBody>
      </p:sp>
      <p:sp>
        <p:nvSpPr>
          <p:cNvPr id="3075" name="Text Box 12"/>
          <p:cNvSpPr txBox="1">
            <a:spLocks noChangeArrowheads="1"/>
          </p:cNvSpPr>
          <p:nvPr/>
        </p:nvSpPr>
        <p:spPr bwMode="auto">
          <a:xfrm>
            <a:off x="279684" y="764704"/>
            <a:ext cx="8612796" cy="575542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 algn="l">
              <a:spcBef>
                <a:spcPct val="50000"/>
              </a:spcBef>
              <a:buFontTx/>
              <a:buAutoNum type="arabicPeriod"/>
            </a:pP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Set http trace in </a:t>
            </a:r>
            <a:r>
              <a:rPr lang="en-US" altLang="ko-KR" sz="1600" dirty="0" err="1">
                <a:solidFill>
                  <a:srgbClr val="0070C0"/>
                </a:solidFill>
                <a:latin typeface="Tahoma" pitchFamily="34" charset="0"/>
              </a:rPr>
              <a:t>mon</a:t>
            </a: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&gt; serial and save trace. (COM1 is recommended to print http trace)</a:t>
            </a:r>
          </a:p>
          <a:p>
            <a:pPr marL="228600" indent="-228600" algn="l">
              <a:spcBef>
                <a:spcPct val="50000"/>
              </a:spcBef>
              <a:buFontTx/>
              <a:buAutoNum type="arabicPeriod"/>
            </a:pP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Set </a:t>
            </a:r>
            <a:r>
              <a:rPr lang="en-US" altLang="ko-KR" sz="1600" dirty="0" err="1">
                <a:solidFill>
                  <a:srgbClr val="0070C0"/>
                </a:solidFill>
                <a:latin typeface="Tahoma" pitchFamily="34" charset="0"/>
              </a:rPr>
              <a:t>maint</a:t>
            </a: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 password. (PGM162 – Flex </a:t>
            </a:r>
            <a:r>
              <a:rPr lang="en-US" altLang="ko-KR" sz="1600" dirty="0" err="1">
                <a:solidFill>
                  <a:srgbClr val="0070C0"/>
                </a:solidFill>
                <a:latin typeface="Tahoma" pitchFamily="34" charset="0"/>
              </a:rPr>
              <a:t>Btn</a:t>
            </a: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 3)</a:t>
            </a:r>
          </a:p>
          <a:p>
            <a:pPr marL="228600" indent="-228600" algn="l">
              <a:spcBef>
                <a:spcPct val="50000"/>
              </a:spcBef>
              <a:buFontTx/>
              <a:buAutoNum type="arabicPeriod"/>
            </a:pP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Set ‘Web Password Encryption’ to ‘OFF’ in PGM 161-Flex </a:t>
            </a:r>
            <a:r>
              <a:rPr lang="en-US" altLang="ko-KR" sz="1600" dirty="0" err="1">
                <a:solidFill>
                  <a:srgbClr val="0070C0"/>
                </a:solidFill>
                <a:latin typeface="Tahoma" pitchFamily="34" charset="0"/>
              </a:rPr>
              <a:t>Btn</a:t>
            </a: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 15</a:t>
            </a:r>
          </a:p>
          <a:p>
            <a:pPr marL="228600" indent="-228600" algn="l">
              <a:spcBef>
                <a:spcPct val="50000"/>
              </a:spcBef>
              <a:buFontTx/>
              <a:buAutoNum type="arabicPeriod"/>
            </a:pP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Download DB file.</a:t>
            </a:r>
          </a:p>
          <a:p>
            <a:pPr marL="228600" indent="-228600" algn="l">
              <a:spcBef>
                <a:spcPct val="50000"/>
              </a:spcBef>
              <a:buFontTx/>
              <a:buAutoNum type="arabicPeriod"/>
            </a:pP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Delete all file in web admin. (System Management -&gt; File System -&gt; File View &amp; Delete)</a:t>
            </a:r>
          </a:p>
          <a:p>
            <a:pPr marL="228600" indent="-228600">
              <a:spcBef>
                <a:spcPct val="50000"/>
              </a:spcBef>
              <a:buFontTx/>
              <a:buAutoNum type="arabicPeriod"/>
            </a:pP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Upload </a:t>
            </a:r>
            <a:r>
              <a:rPr lang="en-US" sz="1600" dirty="0" smtClean="0">
                <a:solidFill>
                  <a:srgbClr val="0070C0"/>
                </a:solidFill>
              </a:rPr>
              <a:t>GSXXNE0Ha_meta_version.rom (</a:t>
            </a:r>
            <a:r>
              <a:rPr lang="en-US" sz="1600" dirty="0" err="1" smtClean="0">
                <a:solidFill>
                  <a:srgbClr val="0070C0"/>
                </a:solidFill>
              </a:rPr>
              <a:t>Eg</a:t>
            </a:r>
            <a:r>
              <a:rPr lang="en-US" sz="1600" dirty="0" smtClean="0">
                <a:solidFill>
                  <a:srgbClr val="0070C0"/>
                </a:solidFill>
              </a:rPr>
              <a:t>, MFIM100 :GS95ME0Ha_meta_version.rom)</a:t>
            </a:r>
            <a:endParaRPr lang="en-US" altLang="ko-KR" sz="1600" dirty="0">
              <a:solidFill>
                <a:srgbClr val="0070C0"/>
              </a:solidFill>
              <a:latin typeface="Tahoma" pitchFamily="34" charset="0"/>
            </a:endParaRPr>
          </a:p>
          <a:p>
            <a:pPr marL="228600" indent="-228600" algn="l">
              <a:spcBef>
                <a:spcPct val="50000"/>
              </a:spcBef>
              <a:buFontTx/>
              <a:buAutoNum type="arabicPeriod"/>
            </a:pP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Restart </a:t>
            </a:r>
            <a:r>
              <a:rPr lang="en-US" altLang="ko-KR" sz="1600" dirty="0" smtClean="0">
                <a:solidFill>
                  <a:srgbClr val="0070C0"/>
                </a:solidFill>
                <a:latin typeface="Tahoma" pitchFamily="34" charset="0"/>
              </a:rPr>
              <a:t>MFIM.</a:t>
            </a:r>
            <a:endParaRPr lang="en-US" altLang="ko-KR" sz="1600" dirty="0">
              <a:solidFill>
                <a:srgbClr val="0070C0"/>
              </a:solidFill>
              <a:latin typeface="Tahoma" pitchFamily="34" charset="0"/>
            </a:endParaRPr>
          </a:p>
          <a:p>
            <a:pPr marL="228600" indent="-228600" algn="l">
              <a:spcBef>
                <a:spcPct val="50000"/>
              </a:spcBef>
              <a:buFontTx/>
              <a:buAutoNum type="arabicPeriod"/>
            </a:pPr>
            <a:r>
              <a:rPr lang="en-US" altLang="ko-KR" sz="1600" dirty="0">
                <a:solidFill>
                  <a:srgbClr val="0070C0"/>
                </a:solidFill>
                <a:latin typeface="Tahoma" pitchFamily="34" charset="0"/>
              </a:rPr>
              <a:t>Delete all file in web admin. (System Management -&gt; File System -&gt; File View &amp; Delete</a:t>
            </a:r>
            <a:r>
              <a:rPr lang="en-US" altLang="ko-KR" sz="1600" dirty="0" smtClean="0">
                <a:solidFill>
                  <a:srgbClr val="0070C0"/>
                </a:solidFill>
                <a:latin typeface="Tahoma" pitchFamily="34" charset="0"/>
              </a:rPr>
              <a:t>)</a:t>
            </a:r>
          </a:p>
          <a:p>
            <a:pPr marL="228600" indent="-228600">
              <a:spcBef>
                <a:spcPct val="50000"/>
              </a:spcBef>
            </a:pPr>
            <a:r>
              <a:rPr lang="en-US" altLang="ko-KR" sz="1600" dirty="0" smtClean="0">
                <a:solidFill>
                  <a:srgbClr val="0070C0"/>
                </a:solidFill>
                <a:latin typeface="Tahoma" pitchFamily="34" charset="0"/>
              </a:rPr>
              <a:t>	Above process (1~8) are only need once when upgrade from 5.0Gs(or below) to 5.0Ha (or 5.5).</a:t>
            </a:r>
            <a:endParaRPr lang="en-US" altLang="ko-KR" sz="1600" dirty="0">
              <a:solidFill>
                <a:srgbClr val="0070C0"/>
              </a:solidFill>
              <a:latin typeface="Tahoma" pitchFamily="34" charset="0"/>
            </a:endParaRPr>
          </a:p>
          <a:p>
            <a:pPr marL="342900" indent="-342900" algn="l">
              <a:spcBef>
                <a:spcPct val="50000"/>
              </a:spcBef>
              <a:buFont typeface="+mj-lt"/>
              <a:buAutoNum type="arabicPeriod" startAt="9"/>
            </a:pPr>
            <a:r>
              <a:rPr lang="en-US" altLang="ko-KR" sz="1600" b="1" dirty="0">
                <a:solidFill>
                  <a:srgbClr val="00285E"/>
                </a:solidFill>
                <a:latin typeface="Tahoma" pitchFamily="34" charset="0"/>
              </a:rPr>
              <a:t>Upload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kernel image (</a:t>
            </a:r>
            <a:r>
              <a:rPr lang="en-US" altLang="ko-KR" sz="1600" b="1" dirty="0" err="1" smtClean="0">
                <a:solidFill>
                  <a:srgbClr val="00285E"/>
                </a:solidFill>
                <a:latin typeface="Tahoma" pitchFamily="34" charset="0"/>
              </a:rPr>
              <a:t>eg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,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GSXXM55Cj_kernel.rom </a:t>
            </a:r>
            <a:r>
              <a:rPr lang="en-US" altLang="ko-KR" sz="1600" b="1" dirty="0">
                <a:solidFill>
                  <a:srgbClr val="00285E"/>
                </a:solidFill>
                <a:latin typeface="Tahoma" pitchFamily="34" charset="0"/>
              </a:rPr>
              <a:t>or after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version).</a:t>
            </a:r>
          </a:p>
          <a:p>
            <a:pPr marL="228600" indent="-228600">
              <a:spcBef>
                <a:spcPct val="50000"/>
              </a:spcBef>
            </a:pP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	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GSXXM55Cj_kernel.rom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: boot, kernel, resource files</a:t>
            </a:r>
            <a:endParaRPr lang="en-US" altLang="ko-KR" sz="1600" b="1" dirty="0">
              <a:solidFill>
                <a:srgbClr val="00285E"/>
              </a:solidFill>
              <a:latin typeface="Tahoma" pitchFamily="34" charset="0"/>
            </a:endParaRPr>
          </a:p>
          <a:p>
            <a:pPr marL="342900" indent="-342900" algn="l">
              <a:spcBef>
                <a:spcPct val="50000"/>
              </a:spcBef>
              <a:buFont typeface="+mj-lt"/>
              <a:buAutoNum type="arabicPeriod" startAt="10"/>
            </a:pP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 Restart MFIM.</a:t>
            </a:r>
            <a:endParaRPr lang="en-US" altLang="ko-KR" sz="1600" b="1" dirty="0">
              <a:solidFill>
                <a:srgbClr val="00285E"/>
              </a:solidFill>
              <a:latin typeface="Tahoma" pitchFamily="34" charset="0"/>
            </a:endParaRPr>
          </a:p>
          <a:p>
            <a:pPr marL="228600" indent="-228600">
              <a:spcBef>
                <a:spcPct val="50000"/>
              </a:spcBef>
              <a:buFontTx/>
              <a:buAutoNum type="arabicPeriod" startAt="10"/>
            </a:pPr>
            <a:r>
              <a:rPr lang="en-US" altLang="ko-KR" sz="1600" b="1" dirty="0">
                <a:solidFill>
                  <a:srgbClr val="00285E"/>
                </a:solidFill>
                <a:latin typeface="Tahoma" pitchFamily="34" charset="0"/>
              </a:rPr>
              <a:t> Upload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application image (</a:t>
            </a:r>
            <a:r>
              <a:rPr lang="en-US" altLang="ko-KR" sz="1600" b="1" dirty="0" err="1" smtClean="0">
                <a:solidFill>
                  <a:srgbClr val="00285E"/>
                </a:solidFill>
                <a:latin typeface="Tahoma" pitchFamily="34" charset="0"/>
              </a:rPr>
              <a:t>eg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,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GSXXM55Cj_app.rom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or after version)</a:t>
            </a:r>
          </a:p>
          <a:p>
            <a:pPr marL="228600" indent="-228600">
              <a:spcBef>
                <a:spcPct val="50000"/>
              </a:spcBef>
            </a:pP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	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GSXXM55Cj_app.rom </a:t>
            </a: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(application , HTML images)</a:t>
            </a:r>
          </a:p>
          <a:p>
            <a:pPr marL="342900" indent="-342900">
              <a:spcBef>
                <a:spcPct val="50000"/>
              </a:spcBef>
              <a:buFont typeface="+mj-lt"/>
              <a:buAutoNum type="arabicPeriod" startAt="12"/>
            </a:pPr>
            <a:r>
              <a:rPr lang="en-US" altLang="ko-KR" sz="1600" b="1" dirty="0" smtClean="0">
                <a:solidFill>
                  <a:srgbClr val="00285E"/>
                </a:solidFill>
                <a:latin typeface="Tahoma" pitchFamily="34" charset="0"/>
              </a:rPr>
              <a:t> Restart MFIM.</a:t>
            </a:r>
            <a:endParaRPr lang="en-US" altLang="ko-KR" sz="1600" b="1" dirty="0">
              <a:solidFill>
                <a:srgbClr val="00285E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40970" y="116632"/>
            <a:ext cx="874790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latinLnBrk="1"/>
            <a:r>
              <a:rPr lang="en-US" altLang="ko-KR" sz="3200" b="1" dirty="0" smtClean="0">
                <a:latin typeface="Verdana" pitchFamily="34" charset="0"/>
              </a:rPr>
              <a:t>[Upgrade Troubleshooting </a:t>
            </a:r>
            <a:r>
              <a:rPr lang="en-US" altLang="ko-KR" sz="3200" b="1" dirty="0">
                <a:latin typeface="Verdana" pitchFamily="34" charset="0"/>
              </a:rPr>
              <a:t>guideline]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351692" y="1371601"/>
            <a:ext cx="8229600" cy="403187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 algn="l">
              <a:spcBef>
                <a:spcPct val="50000"/>
              </a:spcBef>
            </a:pPr>
            <a:r>
              <a:rPr lang="en-US" altLang="ko-KR" sz="1600" dirty="0">
                <a:latin typeface="Tahoma" pitchFamily="34" charset="0"/>
              </a:rPr>
              <a:t>If you have a problem to upgrade MFIM, then please send below information.</a:t>
            </a:r>
          </a:p>
          <a:p>
            <a:pPr marL="228600" indent="-228600" algn="l">
              <a:spcBef>
                <a:spcPct val="50000"/>
              </a:spcBef>
            </a:pPr>
            <a:r>
              <a:rPr lang="en-US" altLang="ko-KR" sz="1600" dirty="0">
                <a:latin typeface="Tahoma" pitchFamily="34" charset="0"/>
              </a:rPr>
              <a:t> -. http trace during MFIM upgrade.</a:t>
            </a:r>
          </a:p>
          <a:p>
            <a:pPr marL="228600" indent="-228600" algn="l">
              <a:spcBef>
                <a:spcPct val="50000"/>
              </a:spcBef>
            </a:pPr>
            <a:r>
              <a:rPr lang="en-US" altLang="ko-KR" sz="1600" dirty="0">
                <a:latin typeface="Tahoma" pitchFamily="34" charset="0"/>
              </a:rPr>
              <a:t> -. Connect to </a:t>
            </a:r>
            <a:r>
              <a:rPr lang="en-US" altLang="ko-KR" sz="1600" dirty="0" err="1">
                <a:latin typeface="Tahoma" pitchFamily="34" charset="0"/>
              </a:rPr>
              <a:t>maint</a:t>
            </a:r>
            <a:r>
              <a:rPr lang="en-US" altLang="ko-KR" sz="1600" dirty="0">
                <a:latin typeface="Tahoma" pitchFamily="34" charset="0"/>
              </a:rPr>
              <a:t>&gt; serial with RS232 Serial port.</a:t>
            </a:r>
          </a:p>
          <a:p>
            <a:pPr marL="228600" indent="-228600" algn="l">
              <a:spcBef>
                <a:spcPct val="50000"/>
              </a:spcBef>
            </a:pPr>
            <a:r>
              <a:rPr lang="en-US" altLang="ko-KR" sz="1600" dirty="0">
                <a:latin typeface="Tahoma" pitchFamily="34" charset="0"/>
              </a:rPr>
              <a:t>    1. Enter “</a:t>
            </a:r>
            <a:r>
              <a:rPr lang="en-US" altLang="ko-KR" sz="1600" dirty="0" err="1">
                <a:latin typeface="Tahoma" pitchFamily="34" charset="0"/>
              </a:rPr>
              <a:t>ver</a:t>
            </a:r>
            <a:r>
              <a:rPr lang="en-US" altLang="ko-KR" sz="1600" dirty="0">
                <a:latin typeface="Tahoma" pitchFamily="34" charset="0"/>
              </a:rPr>
              <a:t>” in </a:t>
            </a:r>
            <a:r>
              <a:rPr lang="en-US" altLang="ko-KR" sz="1600" dirty="0" err="1">
                <a:latin typeface="Tahoma" pitchFamily="34" charset="0"/>
              </a:rPr>
              <a:t>maint</a:t>
            </a:r>
            <a:r>
              <a:rPr lang="en-US" altLang="ko-KR" sz="1600" dirty="0">
                <a:latin typeface="Tahoma" pitchFamily="34" charset="0"/>
              </a:rPr>
              <a:t>&gt; serial.</a:t>
            </a:r>
          </a:p>
          <a:p>
            <a:pPr marL="228600" indent="-228600" algn="l">
              <a:spcBef>
                <a:spcPct val="50000"/>
              </a:spcBef>
            </a:pPr>
            <a:r>
              <a:rPr lang="en-US" altLang="ko-KR" sz="1600" dirty="0">
                <a:latin typeface="Tahoma" pitchFamily="34" charset="0"/>
              </a:rPr>
              <a:t>    2. Enter “sys </a:t>
            </a:r>
            <a:r>
              <a:rPr lang="en-US" altLang="ko-KR" sz="1600" dirty="0" err="1">
                <a:latin typeface="Tahoma" pitchFamily="34" charset="0"/>
              </a:rPr>
              <a:t>sh</a:t>
            </a:r>
            <a:r>
              <a:rPr lang="en-US" altLang="ko-KR" sz="1600" dirty="0">
                <a:latin typeface="Tahoma" pitchFamily="34" charset="0"/>
              </a:rPr>
              <a:t>” to enter system shell.</a:t>
            </a:r>
          </a:p>
          <a:p>
            <a:pPr marL="228600" indent="-228600" algn="l">
              <a:spcBef>
                <a:spcPct val="50000"/>
              </a:spcBef>
            </a:pPr>
            <a:r>
              <a:rPr lang="en-US" altLang="ko-KR" sz="1600" dirty="0">
                <a:latin typeface="Tahoma" pitchFamily="34" charset="0"/>
              </a:rPr>
              <a:t>    3. Enter “</a:t>
            </a:r>
            <a:r>
              <a:rPr lang="en-US" altLang="ko-KR" sz="1600" dirty="0" err="1">
                <a:latin typeface="Tahoma" pitchFamily="34" charset="0"/>
              </a:rPr>
              <a:t>df</a:t>
            </a:r>
            <a:r>
              <a:rPr lang="en-US" altLang="ko-KR" sz="1600" dirty="0">
                <a:latin typeface="Tahoma" pitchFamily="34" charset="0"/>
              </a:rPr>
              <a:t>” command to view file system</a:t>
            </a:r>
            <a:r>
              <a:rPr lang="en-US" altLang="ko-KR" sz="1600" dirty="0" smtClean="0">
                <a:latin typeface="Tahoma" pitchFamily="34" charset="0"/>
              </a:rPr>
              <a:t>.</a:t>
            </a:r>
          </a:p>
          <a:p>
            <a:pPr marL="228600" indent="-228600">
              <a:spcBef>
                <a:spcPct val="50000"/>
              </a:spcBef>
            </a:pPr>
            <a:r>
              <a:rPr lang="en-US" altLang="ko-KR" sz="1600" dirty="0" smtClean="0">
                <a:latin typeface="Tahoma" pitchFamily="34" charset="0"/>
              </a:rPr>
              <a:t>    4. Enter “</a:t>
            </a:r>
            <a:r>
              <a:rPr lang="en-US" altLang="ko-KR" sz="1600" dirty="0" err="1" smtClean="0">
                <a:latin typeface="Tahoma" pitchFamily="34" charset="0"/>
              </a:rPr>
              <a:t>ls</a:t>
            </a:r>
            <a:r>
              <a:rPr lang="en-US" altLang="ko-KR" sz="1600" dirty="0" smtClean="0">
                <a:latin typeface="Tahoma" pitchFamily="34" charset="0"/>
              </a:rPr>
              <a:t> –al /”</a:t>
            </a:r>
            <a:endParaRPr lang="en-US" altLang="ko-KR" sz="1600" dirty="0">
              <a:latin typeface="Tahoma" pitchFamily="34" charset="0"/>
            </a:endParaRPr>
          </a:p>
          <a:p>
            <a:pPr marL="228600" indent="-228600" algn="l">
              <a:spcBef>
                <a:spcPct val="50000"/>
              </a:spcBef>
            </a:pPr>
            <a:r>
              <a:rPr lang="en-US" altLang="ko-KR" sz="1600" dirty="0" smtClean="0">
                <a:latin typeface="Tahoma" pitchFamily="34" charset="0"/>
              </a:rPr>
              <a:t>    5. </a:t>
            </a:r>
            <a:r>
              <a:rPr lang="en-US" altLang="ko-KR" sz="1600" dirty="0">
                <a:latin typeface="Tahoma" pitchFamily="34" charset="0"/>
              </a:rPr>
              <a:t>Enter “</a:t>
            </a:r>
            <a:r>
              <a:rPr lang="en-US" altLang="ko-KR" sz="1600" dirty="0" err="1">
                <a:latin typeface="Tahoma" pitchFamily="34" charset="0"/>
              </a:rPr>
              <a:t>ls</a:t>
            </a:r>
            <a:r>
              <a:rPr lang="en-US" altLang="ko-KR" sz="1600" dirty="0">
                <a:latin typeface="Tahoma" pitchFamily="34" charset="0"/>
              </a:rPr>
              <a:t> –al /home”</a:t>
            </a:r>
          </a:p>
          <a:p>
            <a:pPr marL="228600" indent="-228600" algn="l">
              <a:spcBef>
                <a:spcPct val="50000"/>
              </a:spcBef>
            </a:pPr>
            <a:r>
              <a:rPr lang="en-US" altLang="ko-KR" sz="1600" dirty="0">
                <a:latin typeface="Tahoma" pitchFamily="34" charset="0"/>
              </a:rPr>
              <a:t>    </a:t>
            </a:r>
            <a:r>
              <a:rPr lang="en-US" altLang="ko-KR" sz="1600" dirty="0" smtClean="0">
                <a:latin typeface="Tahoma" pitchFamily="34" charset="0"/>
              </a:rPr>
              <a:t>6. </a:t>
            </a:r>
            <a:r>
              <a:rPr lang="en-US" altLang="ko-KR" sz="1600" dirty="0">
                <a:latin typeface="Tahoma" pitchFamily="34" charset="0"/>
              </a:rPr>
              <a:t>Enter “</a:t>
            </a:r>
            <a:r>
              <a:rPr lang="en-US" altLang="ko-KR" sz="1600" dirty="0" err="1">
                <a:latin typeface="Tahoma" pitchFamily="34" charset="0"/>
              </a:rPr>
              <a:t>ls</a:t>
            </a:r>
            <a:r>
              <a:rPr lang="en-US" altLang="ko-KR" sz="1600" dirty="0">
                <a:latin typeface="Tahoma" pitchFamily="34" charset="0"/>
              </a:rPr>
              <a:t> –al /home/http”</a:t>
            </a:r>
          </a:p>
          <a:p>
            <a:pPr marL="228600" indent="-228600" algn="l">
              <a:spcBef>
                <a:spcPct val="50000"/>
              </a:spcBef>
            </a:pPr>
            <a:r>
              <a:rPr lang="en-US" altLang="ko-KR" sz="1600" dirty="0">
                <a:latin typeface="Tahoma" pitchFamily="34" charset="0"/>
              </a:rPr>
              <a:t>    </a:t>
            </a:r>
            <a:r>
              <a:rPr lang="en-US" altLang="ko-KR" sz="1600" dirty="0" smtClean="0">
                <a:latin typeface="Tahoma" pitchFamily="34" charset="0"/>
              </a:rPr>
              <a:t>7. </a:t>
            </a:r>
            <a:r>
              <a:rPr lang="en-US" altLang="ko-KR" sz="1600" dirty="0">
                <a:latin typeface="Tahoma" pitchFamily="34" charset="0"/>
              </a:rPr>
              <a:t>Enter “cat /etc/</a:t>
            </a:r>
            <a:r>
              <a:rPr lang="en-US" altLang="ko-KR" sz="1600" dirty="0" err="1">
                <a:latin typeface="Tahoma" pitchFamily="34" charset="0"/>
              </a:rPr>
              <a:t>autoload</a:t>
            </a:r>
            <a:r>
              <a:rPr lang="en-US" altLang="ko-KR" sz="1600" dirty="0">
                <a:latin typeface="Tahoma" pitchFamily="34" charset="0"/>
              </a:rPr>
              <a:t>”</a:t>
            </a:r>
          </a:p>
          <a:p>
            <a:pPr marL="228600" indent="-228600" algn="l">
              <a:spcBef>
                <a:spcPct val="50000"/>
              </a:spcBef>
            </a:pPr>
            <a:r>
              <a:rPr lang="en-US" altLang="ko-KR" sz="1600" dirty="0">
                <a:latin typeface="Tahoma" pitchFamily="34" charset="0"/>
              </a:rPr>
              <a:t>    </a:t>
            </a:r>
            <a:r>
              <a:rPr lang="en-US" altLang="ko-KR" sz="1600" dirty="0" err="1">
                <a:latin typeface="Tahoma" pitchFamily="34" charset="0"/>
              </a:rPr>
              <a:t>cf</a:t>
            </a:r>
            <a:r>
              <a:rPr lang="en-US" altLang="ko-KR" sz="1600" dirty="0">
                <a:latin typeface="Tahoma" pitchFamily="34" charset="0"/>
              </a:rPr>
              <a:t>) to quit system shell, enter “exit” command.</a:t>
            </a:r>
          </a:p>
        </p:txBody>
      </p:sp>
      <p:pic>
        <p:nvPicPr>
          <p:cNvPr id="410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4031" y="1752600"/>
            <a:ext cx="3856892" cy="4338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G-Ericsson PPT_Eng">
  <a:themeElements>
    <a:clrScheme name="LG-Ericsson">
      <a:dk1>
        <a:srgbClr val="595959"/>
      </a:dk1>
      <a:lt1>
        <a:srgbClr val="FFFFFF"/>
      </a:lt1>
      <a:dk2>
        <a:srgbClr val="00285E"/>
      </a:dk2>
      <a:lt2>
        <a:srgbClr val="595959"/>
      </a:lt2>
      <a:accent1>
        <a:srgbClr val="00285E"/>
      </a:accent1>
      <a:accent2>
        <a:srgbClr val="89BA17"/>
      </a:accent2>
      <a:accent3>
        <a:srgbClr val="F08A00"/>
      </a:accent3>
      <a:accent4>
        <a:srgbClr val="595959"/>
      </a:accent4>
      <a:accent5>
        <a:srgbClr val="00A9D4"/>
      </a:accent5>
      <a:accent6>
        <a:srgbClr val="C5003D"/>
      </a:accent6>
      <a:hlink>
        <a:srgbClr val="7B0664"/>
      </a:hlink>
      <a:folHlink>
        <a:srgbClr val="00A9D4"/>
      </a:folHlink>
    </a:clrScheme>
    <a:fontScheme name="LG-Ericsson">
      <a:majorFont>
        <a:latin typeface="Ericsson Sans"/>
        <a:ea typeface="맑은 고딕"/>
        <a:cs typeface=""/>
      </a:majorFont>
      <a:minorFont>
        <a:latin typeface="Arial"/>
        <a:ea typeface="맑은 고딕"/>
        <a:cs typeface=""/>
      </a:minorFont>
    </a:fontScheme>
    <a:fmtScheme name="원본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LG-Ericsson PPT_Eng</Template>
  <TotalTime>514</TotalTime>
  <Words>348</Words>
  <Application>Microsoft Office PowerPoint</Application>
  <PresentationFormat>화면 슬라이드 쇼(4:3)</PresentationFormat>
  <Paragraphs>45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LG-Ericsson PPT_Eng</vt:lpstr>
      <vt:lpstr>슬라이드 1</vt:lpstr>
      <vt:lpstr>슬라이드 2</vt:lpstr>
      <vt:lpstr>슬라이드 3</vt:lpstr>
      <vt:lpstr>슬라이드 4</vt:lpstr>
    </vt:vector>
  </TitlesOfParts>
  <Company>lg-nortel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노상겸(Roh Sang-Kyum)</dc:creator>
  <cp:lastModifiedBy>최병학(Choi Byung-Hag)</cp:lastModifiedBy>
  <cp:revision>37</cp:revision>
  <dcterms:created xsi:type="dcterms:W3CDTF">2010-10-05T02:37:58Z</dcterms:created>
  <dcterms:modified xsi:type="dcterms:W3CDTF">2011-04-04T07:30:11Z</dcterms:modified>
</cp:coreProperties>
</file>