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2"/>
  </p:notesMasterIdLst>
  <p:sldIdLst>
    <p:sldId id="256" r:id="rId2"/>
    <p:sldId id="257" r:id="rId3"/>
    <p:sldId id="259" r:id="rId4"/>
    <p:sldId id="258" r:id="rId5"/>
    <p:sldId id="260" r:id="rId6"/>
    <p:sldId id="261" r:id="rId7"/>
    <p:sldId id="262" r:id="rId8"/>
    <p:sldId id="263" r:id="rId9"/>
    <p:sldId id="264" r:id="rId10"/>
    <p:sldId id="274" r:id="rId11"/>
    <p:sldId id="281" r:id="rId12"/>
    <p:sldId id="276" r:id="rId13"/>
    <p:sldId id="277" r:id="rId14"/>
    <p:sldId id="278" r:id="rId15"/>
    <p:sldId id="279" r:id="rId16"/>
    <p:sldId id="280" r:id="rId17"/>
    <p:sldId id="271" r:id="rId18"/>
    <p:sldId id="269" r:id="rId19"/>
    <p:sldId id="272" r:id="rId20"/>
    <p:sldId id="273" r:id="rId21"/>
  </p:sldIdLst>
  <p:sldSz cx="9144000" cy="6858000" type="screen4x3"/>
  <p:notesSz cx="6788150" cy="9923463"/>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Windows 사용자" initials="W사" lastIdx="3" clrIdx="0"/>
</p:cmAuthorLst>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940675A-B579-460E-94D1-54222C63F5DA}" styleName="스타일 없음, 표 눈금">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p:scale>
          <a:sx n="70" d="100"/>
          <a:sy n="70" d="100"/>
        </p:scale>
        <p:origin x="-1086" y="-19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41532" cy="496173"/>
          </a:xfrm>
          <a:prstGeom prst="rect">
            <a:avLst/>
          </a:prstGeom>
        </p:spPr>
        <p:txBody>
          <a:bodyPr vert="horz" lIns="91440" tIns="45720" rIns="91440" bIns="45720" rtlCol="0"/>
          <a:lstStyle>
            <a:lvl1pPr algn="l">
              <a:defRPr sz="1200"/>
            </a:lvl1pPr>
          </a:lstStyle>
          <a:p>
            <a:endParaRPr lang="ko-KR" altLang="en-US"/>
          </a:p>
        </p:txBody>
      </p:sp>
      <p:sp>
        <p:nvSpPr>
          <p:cNvPr id="3" name="날짜 개체 틀 2"/>
          <p:cNvSpPr>
            <a:spLocks noGrp="1"/>
          </p:cNvSpPr>
          <p:nvPr>
            <p:ph type="dt" idx="1"/>
          </p:nvPr>
        </p:nvSpPr>
        <p:spPr>
          <a:xfrm>
            <a:off x="3845047" y="0"/>
            <a:ext cx="2941532" cy="496173"/>
          </a:xfrm>
          <a:prstGeom prst="rect">
            <a:avLst/>
          </a:prstGeom>
        </p:spPr>
        <p:txBody>
          <a:bodyPr vert="horz" lIns="91440" tIns="45720" rIns="91440" bIns="45720" rtlCol="0"/>
          <a:lstStyle>
            <a:lvl1pPr algn="r">
              <a:defRPr sz="1200"/>
            </a:lvl1pPr>
          </a:lstStyle>
          <a:p>
            <a:fld id="{6C289586-8724-4993-98DC-274737004BDA}" type="datetimeFigureOut">
              <a:rPr lang="ko-KR" altLang="en-US" smtClean="0"/>
              <a:pPr/>
              <a:t>2010-10-15</a:t>
            </a:fld>
            <a:endParaRPr lang="ko-KR" altLang="en-US"/>
          </a:p>
        </p:txBody>
      </p:sp>
      <p:sp>
        <p:nvSpPr>
          <p:cNvPr id="4" name="슬라이드 이미지 개체 틀 3"/>
          <p:cNvSpPr>
            <a:spLocks noGrp="1" noRot="1" noChangeAspect="1"/>
          </p:cNvSpPr>
          <p:nvPr>
            <p:ph type="sldImg" idx="2"/>
          </p:nvPr>
        </p:nvSpPr>
        <p:spPr>
          <a:xfrm>
            <a:off x="914400" y="744538"/>
            <a:ext cx="4959350" cy="3721100"/>
          </a:xfrm>
          <a:prstGeom prst="rect">
            <a:avLst/>
          </a:prstGeom>
          <a:noFill/>
          <a:ln w="12700">
            <a:solidFill>
              <a:prstClr val="black"/>
            </a:solidFill>
          </a:ln>
        </p:spPr>
        <p:txBody>
          <a:bodyPr vert="horz" lIns="91440" tIns="45720" rIns="91440" bIns="45720" rtlCol="0" anchor="ctr"/>
          <a:lstStyle/>
          <a:p>
            <a:endParaRPr lang="ko-KR" altLang="en-US"/>
          </a:p>
        </p:txBody>
      </p:sp>
      <p:sp>
        <p:nvSpPr>
          <p:cNvPr id="5" name="슬라이드 노트 개체 틀 4"/>
          <p:cNvSpPr>
            <a:spLocks noGrp="1"/>
          </p:cNvSpPr>
          <p:nvPr>
            <p:ph type="body" sz="quarter" idx="3"/>
          </p:nvPr>
        </p:nvSpPr>
        <p:spPr>
          <a:xfrm>
            <a:off x="678815" y="4713645"/>
            <a:ext cx="5430520" cy="4465558"/>
          </a:xfrm>
          <a:prstGeom prst="rect">
            <a:avLst/>
          </a:prstGeom>
        </p:spPr>
        <p:txBody>
          <a:bodyPr vert="horz" lIns="91440" tIns="45720" rIns="91440" bIns="45720" rtlCol="0">
            <a:normAutofit/>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6" name="바닥글 개체 틀 5"/>
          <p:cNvSpPr>
            <a:spLocks noGrp="1"/>
          </p:cNvSpPr>
          <p:nvPr>
            <p:ph type="ftr" sz="quarter" idx="4"/>
          </p:nvPr>
        </p:nvSpPr>
        <p:spPr>
          <a:xfrm>
            <a:off x="0" y="9425568"/>
            <a:ext cx="2941532" cy="496173"/>
          </a:xfrm>
          <a:prstGeom prst="rect">
            <a:avLst/>
          </a:prstGeom>
        </p:spPr>
        <p:txBody>
          <a:bodyPr vert="horz" lIns="91440" tIns="45720" rIns="91440" bIns="45720" rtlCol="0" anchor="b"/>
          <a:lstStyle>
            <a:lvl1pPr algn="l">
              <a:defRPr sz="1200"/>
            </a:lvl1pPr>
          </a:lstStyle>
          <a:p>
            <a:endParaRPr lang="ko-KR" altLang="en-US"/>
          </a:p>
        </p:txBody>
      </p:sp>
      <p:sp>
        <p:nvSpPr>
          <p:cNvPr id="7" name="슬라이드 번호 개체 틀 6"/>
          <p:cNvSpPr>
            <a:spLocks noGrp="1"/>
          </p:cNvSpPr>
          <p:nvPr>
            <p:ph type="sldNum" sz="quarter" idx="5"/>
          </p:nvPr>
        </p:nvSpPr>
        <p:spPr>
          <a:xfrm>
            <a:off x="3845047" y="9425568"/>
            <a:ext cx="2941532" cy="496173"/>
          </a:xfrm>
          <a:prstGeom prst="rect">
            <a:avLst/>
          </a:prstGeom>
        </p:spPr>
        <p:txBody>
          <a:bodyPr vert="horz" lIns="91440" tIns="45720" rIns="91440" bIns="45720" rtlCol="0" anchor="b"/>
          <a:lstStyle>
            <a:lvl1pPr algn="r">
              <a:defRPr sz="1200"/>
            </a:lvl1pPr>
          </a:lstStyle>
          <a:p>
            <a:fld id="{EA170D76-32A7-4A5F-99DC-A5A424EDEB9D}" type="slidenum">
              <a:rPr lang="ko-KR" altLang="en-US" smtClean="0"/>
              <a:pPr/>
              <a:t>‹#›</a:t>
            </a:fld>
            <a:endParaRPr lang="ko-KR" altLang="en-US"/>
          </a:p>
        </p:txBody>
      </p:sp>
    </p:spTree>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dirty="0"/>
          </a:p>
        </p:txBody>
      </p:sp>
      <p:sp>
        <p:nvSpPr>
          <p:cNvPr id="4" name="슬라이드 번호 개체 틀 3"/>
          <p:cNvSpPr>
            <a:spLocks noGrp="1"/>
          </p:cNvSpPr>
          <p:nvPr>
            <p:ph type="sldNum" sz="quarter" idx="10"/>
          </p:nvPr>
        </p:nvSpPr>
        <p:spPr/>
        <p:txBody>
          <a:bodyPr/>
          <a:lstStyle/>
          <a:p>
            <a:fld id="{EA170D76-32A7-4A5F-99DC-A5A424EDEB9D}" type="slidenum">
              <a:rPr lang="ko-KR" altLang="en-US" smtClean="0"/>
              <a:pPr/>
              <a:t>2</a:t>
            </a:fld>
            <a:endParaRPr lang="ko-KR"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dirty="0"/>
          </a:p>
        </p:txBody>
      </p:sp>
      <p:sp>
        <p:nvSpPr>
          <p:cNvPr id="4" name="슬라이드 번호 개체 틀 3"/>
          <p:cNvSpPr>
            <a:spLocks noGrp="1"/>
          </p:cNvSpPr>
          <p:nvPr>
            <p:ph type="sldNum" sz="quarter" idx="10"/>
          </p:nvPr>
        </p:nvSpPr>
        <p:spPr/>
        <p:txBody>
          <a:bodyPr/>
          <a:lstStyle/>
          <a:p>
            <a:fld id="{EA170D76-32A7-4A5F-99DC-A5A424EDEB9D}" type="slidenum">
              <a:rPr lang="ko-KR" altLang="en-US" smtClean="0"/>
              <a:pPr/>
              <a:t>5</a:t>
            </a:fld>
            <a:endParaRPr lang="ko-KR"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en-US" altLang="ko-KR" dirty="0" smtClean="0"/>
          </a:p>
        </p:txBody>
      </p:sp>
      <p:sp>
        <p:nvSpPr>
          <p:cNvPr id="4" name="슬라이드 번호 개체 틀 3"/>
          <p:cNvSpPr>
            <a:spLocks noGrp="1"/>
          </p:cNvSpPr>
          <p:nvPr>
            <p:ph type="sldNum" sz="quarter" idx="10"/>
          </p:nvPr>
        </p:nvSpPr>
        <p:spPr/>
        <p:txBody>
          <a:bodyPr/>
          <a:lstStyle/>
          <a:p>
            <a:fld id="{EA170D76-32A7-4A5F-99DC-A5A424EDEB9D}" type="slidenum">
              <a:rPr lang="ko-KR" altLang="en-US" smtClean="0"/>
              <a:pPr/>
              <a:t>13</a:t>
            </a:fld>
            <a:endParaRPr lang="ko-KR"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dirty="0"/>
          </a:p>
        </p:txBody>
      </p:sp>
      <p:sp>
        <p:nvSpPr>
          <p:cNvPr id="4" name="슬라이드 번호 개체 틀 3"/>
          <p:cNvSpPr>
            <a:spLocks noGrp="1"/>
          </p:cNvSpPr>
          <p:nvPr>
            <p:ph type="sldNum" sz="quarter" idx="10"/>
          </p:nvPr>
        </p:nvSpPr>
        <p:spPr/>
        <p:txBody>
          <a:bodyPr/>
          <a:lstStyle/>
          <a:p>
            <a:fld id="{EA170D76-32A7-4A5F-99DC-A5A424EDEB9D}" type="slidenum">
              <a:rPr lang="ko-KR" altLang="en-US" smtClean="0"/>
              <a:pPr/>
              <a:t>14</a:t>
            </a:fld>
            <a:endParaRPr lang="ko-KR"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r>
              <a:rPr lang="en-US" altLang="ko-KR" dirty="0" smtClean="0"/>
              <a:t>My Meet-me Conference </a:t>
            </a:r>
            <a:r>
              <a:rPr lang="ko-KR" altLang="en-US" dirty="0" smtClean="0"/>
              <a:t>통해서 </a:t>
            </a:r>
            <a:r>
              <a:rPr lang="en-US" altLang="ko-KR" dirty="0" smtClean="0"/>
              <a:t>History </a:t>
            </a:r>
            <a:r>
              <a:rPr lang="ko-KR" altLang="en-US" dirty="0" smtClean="0"/>
              <a:t>관리 </a:t>
            </a:r>
            <a:endParaRPr lang="en-US" altLang="ko-KR" dirty="0" smtClean="0"/>
          </a:p>
          <a:p>
            <a:r>
              <a:rPr lang="en-US" altLang="ko-KR" dirty="0" smtClean="0"/>
              <a:t>Conference web page</a:t>
            </a:r>
          </a:p>
          <a:p>
            <a:r>
              <a:rPr lang="en-US" altLang="ko-KR" dirty="0" smtClean="0"/>
              <a:t>[My Meet Me]</a:t>
            </a:r>
            <a:r>
              <a:rPr lang="en-US" altLang="ko-KR" dirty="0" smtClean="0">
                <a:sym typeface="Wingdings" pitchFamily="2" charset="2"/>
              </a:rPr>
              <a:t> [Watch]</a:t>
            </a:r>
            <a:endParaRPr lang="en-US" altLang="ko-KR" dirty="0" smtClean="0"/>
          </a:p>
          <a:p>
            <a:endParaRPr lang="ko-KR" altLang="en-US" dirty="0"/>
          </a:p>
        </p:txBody>
      </p:sp>
      <p:sp>
        <p:nvSpPr>
          <p:cNvPr id="4" name="슬라이드 번호 개체 틀 3"/>
          <p:cNvSpPr>
            <a:spLocks noGrp="1"/>
          </p:cNvSpPr>
          <p:nvPr>
            <p:ph type="sldNum" sz="quarter" idx="10"/>
          </p:nvPr>
        </p:nvSpPr>
        <p:spPr/>
        <p:txBody>
          <a:bodyPr/>
          <a:lstStyle/>
          <a:p>
            <a:fld id="{EA170D76-32A7-4A5F-99DC-A5A424EDEB9D}" type="slidenum">
              <a:rPr lang="ko-KR" altLang="en-US" smtClean="0"/>
              <a:pPr/>
              <a:t>15</a:t>
            </a:fld>
            <a:endParaRPr lang="ko-KR"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r>
              <a:rPr lang="en-US" altLang="ko-KR" dirty="0" smtClean="0"/>
              <a:t>My Meet-me Conference </a:t>
            </a:r>
            <a:r>
              <a:rPr lang="ko-KR" altLang="en-US" dirty="0" smtClean="0"/>
              <a:t>통해서 </a:t>
            </a:r>
            <a:r>
              <a:rPr lang="en-US" altLang="ko-KR" dirty="0" smtClean="0"/>
              <a:t>History </a:t>
            </a:r>
            <a:r>
              <a:rPr lang="ko-KR" altLang="en-US" dirty="0" smtClean="0"/>
              <a:t>관리 </a:t>
            </a:r>
            <a:endParaRPr lang="en-US" altLang="ko-KR" dirty="0" smtClean="0"/>
          </a:p>
          <a:p>
            <a:r>
              <a:rPr lang="en-US" altLang="ko-KR" dirty="0" smtClean="0"/>
              <a:t>Conference web page</a:t>
            </a:r>
          </a:p>
          <a:p>
            <a:r>
              <a:rPr lang="en-US" altLang="ko-KR" dirty="0" smtClean="0"/>
              <a:t>[My Meet Me]</a:t>
            </a:r>
            <a:r>
              <a:rPr lang="en-US" altLang="ko-KR" dirty="0" smtClean="0">
                <a:sym typeface="Wingdings" pitchFamily="2" charset="2"/>
              </a:rPr>
              <a:t> [Watch]</a:t>
            </a:r>
            <a:endParaRPr lang="en-US" altLang="ko-KR" dirty="0" smtClean="0"/>
          </a:p>
          <a:p>
            <a:endParaRPr lang="ko-KR" altLang="en-US" dirty="0"/>
          </a:p>
        </p:txBody>
      </p:sp>
      <p:sp>
        <p:nvSpPr>
          <p:cNvPr id="4" name="슬라이드 번호 개체 틀 3"/>
          <p:cNvSpPr>
            <a:spLocks noGrp="1"/>
          </p:cNvSpPr>
          <p:nvPr>
            <p:ph type="sldNum" sz="quarter" idx="10"/>
          </p:nvPr>
        </p:nvSpPr>
        <p:spPr/>
        <p:txBody>
          <a:bodyPr/>
          <a:lstStyle/>
          <a:p>
            <a:fld id="{EA170D76-32A7-4A5F-99DC-A5A424EDEB9D}" type="slidenum">
              <a:rPr lang="ko-KR" altLang="en-US" smtClean="0"/>
              <a:pPr/>
              <a:t>16</a:t>
            </a:fld>
            <a:endParaRPr lang="ko-KR"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dirty="0"/>
          </a:p>
        </p:txBody>
      </p:sp>
      <p:sp>
        <p:nvSpPr>
          <p:cNvPr id="4" name="슬라이드 번호 개체 틀 3"/>
          <p:cNvSpPr>
            <a:spLocks noGrp="1"/>
          </p:cNvSpPr>
          <p:nvPr>
            <p:ph type="sldNum" sz="quarter" idx="10"/>
          </p:nvPr>
        </p:nvSpPr>
        <p:spPr/>
        <p:txBody>
          <a:bodyPr/>
          <a:lstStyle/>
          <a:p>
            <a:fld id="{EA170D76-32A7-4A5F-99DC-A5A424EDEB9D}" type="slidenum">
              <a:rPr lang="ko-KR" altLang="en-US" smtClean="0"/>
              <a:pPr/>
              <a:t>18</a:t>
            </a:fld>
            <a:endParaRPr lang="ko-KR"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1.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bg>
      <p:bgPr>
        <a:blipFill dpi="0" rotWithShape="1">
          <a:blip r:embed="rId2" cstate="print">
            <a:lum/>
          </a:blip>
          <a:srcRect/>
          <a:stretch>
            <a:fillRect l="-11000" r="-11000"/>
          </a:stretch>
        </a:blipFill>
        <a:effectLst/>
      </p:bgPr>
    </p:bg>
    <p:spTree>
      <p:nvGrpSpPr>
        <p:cNvPr id="1" name=""/>
        <p:cNvGrpSpPr/>
        <p:nvPr/>
      </p:nvGrpSpPr>
      <p:grpSpPr>
        <a:xfrm>
          <a:off x="0" y="0"/>
          <a:ext cx="0" cy="0"/>
          <a:chOff x="0" y="0"/>
          <a:chExt cx="0" cy="0"/>
        </a:xfrm>
      </p:grpSpPr>
      <p:sp>
        <p:nvSpPr>
          <p:cNvPr id="2" name="제목 1"/>
          <p:cNvSpPr>
            <a:spLocks noGrp="1"/>
          </p:cNvSpPr>
          <p:nvPr>
            <p:ph type="ctrTitle"/>
          </p:nvPr>
        </p:nvSpPr>
        <p:spPr>
          <a:xfrm>
            <a:off x="755576" y="1196752"/>
            <a:ext cx="7772400" cy="1470025"/>
          </a:xfrm>
        </p:spPr>
        <p:txBody>
          <a:bodyPr/>
          <a:lstStyle>
            <a:lvl1pPr algn="ctr">
              <a:defRPr sz="3600">
                <a:latin typeface="Arial" pitchFamily="34" charset="0"/>
                <a:cs typeface="Arial" pitchFamily="34" charset="0"/>
              </a:defRPr>
            </a:lvl1pPr>
          </a:lstStyle>
          <a:p>
            <a:r>
              <a:rPr lang="ko-KR" altLang="en-US" dirty="0" smtClean="0"/>
              <a:t>마스터 제목 스타일 편집</a:t>
            </a:r>
            <a:endParaRPr lang="ko-KR" altLang="en-US" dirty="0"/>
          </a:p>
        </p:txBody>
      </p:sp>
      <p:sp>
        <p:nvSpPr>
          <p:cNvPr id="3" name="부제목 2"/>
          <p:cNvSpPr>
            <a:spLocks noGrp="1"/>
          </p:cNvSpPr>
          <p:nvPr>
            <p:ph type="subTitle" idx="1"/>
          </p:nvPr>
        </p:nvSpPr>
        <p:spPr>
          <a:xfrm>
            <a:off x="1403648" y="3068960"/>
            <a:ext cx="6400800" cy="1752600"/>
          </a:xfrm>
        </p:spPr>
        <p:txBody>
          <a:bodyPr/>
          <a:lstStyle>
            <a:lvl1pPr marL="0" indent="0" algn="ctr">
              <a:buNone/>
              <a:defRPr>
                <a:solidFill>
                  <a:schemeClr val="tx1">
                    <a:tint val="75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ko-KR" altLang="en-US" smtClean="0"/>
              <a:t>마스터 부제목 스타일 편집</a:t>
            </a:r>
            <a:endParaRPr lang="ko-KR" altLang="en-US"/>
          </a:p>
        </p:txBody>
      </p:sp>
      <p:sp>
        <p:nvSpPr>
          <p:cNvPr id="4" name="날짜 개체 틀 3"/>
          <p:cNvSpPr>
            <a:spLocks noGrp="1"/>
          </p:cNvSpPr>
          <p:nvPr>
            <p:ph type="dt" sz="half" idx="10"/>
          </p:nvPr>
        </p:nvSpPr>
        <p:spPr>
          <a:xfrm>
            <a:off x="457200" y="6356350"/>
            <a:ext cx="2133600" cy="365125"/>
          </a:xfrm>
          <a:prstGeom prst="rect">
            <a:avLst/>
          </a:prstGeom>
        </p:spPr>
        <p:txBody>
          <a:bodyPr/>
          <a:lstStyle/>
          <a:p>
            <a:fld id="{C3CAD548-67C8-47D5-8C7A-AEA33E4E0A1F}" type="datetime1">
              <a:rPr lang="ko-KR" altLang="en-US" smtClean="0"/>
              <a:pPr/>
              <a:t>2010-10-15</a:t>
            </a:fld>
            <a:endParaRPr lang="ko-KR" altLang="en-US"/>
          </a:p>
        </p:txBody>
      </p:sp>
      <p:sp>
        <p:nvSpPr>
          <p:cNvPr id="5" name="바닥글 개체 틀 4"/>
          <p:cNvSpPr>
            <a:spLocks noGrp="1"/>
          </p:cNvSpPr>
          <p:nvPr>
            <p:ph type="ftr" sz="quarter" idx="11"/>
          </p:nvPr>
        </p:nvSpPr>
        <p:spPr>
          <a:xfrm>
            <a:off x="3124200" y="6356350"/>
            <a:ext cx="2895600" cy="365125"/>
          </a:xfrm>
          <a:prstGeom prst="rect">
            <a:avLst/>
          </a:prstGeom>
        </p:spPr>
        <p:txBody>
          <a:bodyPr/>
          <a:lstStyle/>
          <a:p>
            <a:endParaRPr lang="ko-KR" altLang="en-US"/>
          </a:p>
        </p:txBody>
      </p:sp>
      <p:sp>
        <p:nvSpPr>
          <p:cNvPr id="6" name="Rectangle 10"/>
          <p:cNvSpPr/>
          <p:nvPr userDrawn="1"/>
        </p:nvSpPr>
        <p:spPr>
          <a:xfrm>
            <a:off x="2500313" y="6627836"/>
            <a:ext cx="4572000" cy="230188"/>
          </a:xfrm>
          <a:prstGeom prst="rect">
            <a:avLst/>
          </a:prstGeom>
        </p:spPr>
        <p:txBody>
          <a:bodyPr>
            <a:spAutoFit/>
          </a:bodyPr>
          <a:lstStyle/>
          <a:p>
            <a:pPr algn="ctr" fontAlgn="auto" latinLnBrk="0">
              <a:spcBef>
                <a:spcPts val="0"/>
              </a:spcBef>
              <a:spcAft>
                <a:spcPts val="0"/>
              </a:spcAft>
              <a:defRPr/>
            </a:pPr>
            <a:r>
              <a:rPr kumimoji="0" lang="en-US" sz="900" dirty="0">
                <a:solidFill>
                  <a:schemeClr val="tx1">
                    <a:lumMod val="50000"/>
                    <a:lumOff val="50000"/>
                  </a:schemeClr>
                </a:solidFill>
                <a:latin typeface="Arial" pitchFamily="34" charset="0"/>
                <a:ea typeface="Helvetica" charset="0"/>
                <a:cs typeface="Arial" pitchFamily="34" charset="0"/>
                <a:sym typeface="Helvetica" charset="0"/>
              </a:rPr>
              <a:t>© Samsung Electronics. All Rights Reserved. Confidential and Proprietary.</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a:xfrm>
            <a:off x="457200" y="6356350"/>
            <a:ext cx="2133600" cy="365125"/>
          </a:xfrm>
          <a:prstGeom prst="rect">
            <a:avLst/>
          </a:prstGeom>
        </p:spPr>
        <p:txBody>
          <a:bodyPr/>
          <a:lstStyle/>
          <a:p>
            <a:fld id="{A2AF317E-9214-4B6A-B818-5E72B626EB30}" type="datetime1">
              <a:rPr lang="ko-KR" altLang="en-US" smtClean="0"/>
              <a:pPr/>
              <a:t>2010-10-15</a:t>
            </a:fld>
            <a:endParaRPr lang="ko-KR" altLang="en-US"/>
          </a:p>
        </p:txBody>
      </p:sp>
      <p:sp>
        <p:nvSpPr>
          <p:cNvPr id="5" name="바닥글 개체 틀 4"/>
          <p:cNvSpPr>
            <a:spLocks noGrp="1"/>
          </p:cNvSpPr>
          <p:nvPr>
            <p:ph type="ftr" sz="quarter" idx="11"/>
          </p:nvPr>
        </p:nvSpPr>
        <p:spPr>
          <a:xfrm>
            <a:off x="3124200" y="6356350"/>
            <a:ext cx="2895600" cy="365125"/>
          </a:xfrm>
          <a:prstGeom prst="rect">
            <a:avLst/>
          </a:prstGeom>
        </p:spPr>
        <p:txBody>
          <a:bodyPr/>
          <a:lstStyle/>
          <a:p>
            <a:endParaRPr lang="ko-KR" altLang="en-US"/>
          </a:p>
        </p:txBody>
      </p:sp>
      <p:sp>
        <p:nvSpPr>
          <p:cNvPr id="6" name="슬라이드 번호 개체 틀 5"/>
          <p:cNvSpPr>
            <a:spLocks noGrp="1"/>
          </p:cNvSpPr>
          <p:nvPr>
            <p:ph type="sldNum" sz="quarter" idx="12"/>
          </p:nvPr>
        </p:nvSpPr>
        <p:spPr/>
        <p:txBody>
          <a:bodyPr/>
          <a:lstStyle/>
          <a:p>
            <a:fld id="{4F7D1DA3-CC3C-4294-96F7-6DAAB0C24F67}" type="slidenum">
              <a:rPr lang="ko-KR" altLang="en-US" smtClean="0"/>
              <a:pPr/>
              <a:t>‹#›</a:t>
            </a:fld>
            <a:endParaRPr lang="ko-KR" altLang="en-US"/>
          </a:p>
        </p:txBody>
      </p:sp>
      <p:sp>
        <p:nvSpPr>
          <p:cNvPr id="7" name="Rectangle 10"/>
          <p:cNvSpPr/>
          <p:nvPr userDrawn="1"/>
        </p:nvSpPr>
        <p:spPr>
          <a:xfrm>
            <a:off x="2500313" y="6627836"/>
            <a:ext cx="4572000" cy="230188"/>
          </a:xfrm>
          <a:prstGeom prst="rect">
            <a:avLst/>
          </a:prstGeom>
        </p:spPr>
        <p:txBody>
          <a:bodyPr>
            <a:spAutoFit/>
          </a:bodyPr>
          <a:lstStyle/>
          <a:p>
            <a:pPr algn="ctr" fontAlgn="auto" latinLnBrk="0">
              <a:spcBef>
                <a:spcPts val="0"/>
              </a:spcBef>
              <a:spcAft>
                <a:spcPts val="0"/>
              </a:spcAft>
              <a:defRPr/>
            </a:pPr>
            <a:r>
              <a:rPr kumimoji="0" lang="en-US" sz="900" dirty="0">
                <a:solidFill>
                  <a:schemeClr val="tx1">
                    <a:lumMod val="50000"/>
                    <a:lumOff val="50000"/>
                  </a:schemeClr>
                </a:solidFill>
                <a:latin typeface="Arial" pitchFamily="34" charset="0"/>
                <a:ea typeface="Helvetica" charset="0"/>
                <a:cs typeface="Arial" pitchFamily="34" charset="0"/>
                <a:sym typeface="Helvetica" charset="0"/>
              </a:rPr>
              <a:t>© Samsung Electronics. All Rights Reserved. Confidential and Proprietary.</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6629400" y="274638"/>
            <a:ext cx="2057400" cy="5851525"/>
          </a:xfrm>
        </p:spPr>
        <p:txBody>
          <a:bodyPr vert="eaVert"/>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a:xfrm>
            <a:off x="457200" y="274638"/>
            <a:ext cx="6019800" cy="5851525"/>
          </a:xfrm>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a:xfrm>
            <a:off x="457200" y="6356350"/>
            <a:ext cx="2133600" cy="365125"/>
          </a:xfrm>
          <a:prstGeom prst="rect">
            <a:avLst/>
          </a:prstGeom>
        </p:spPr>
        <p:txBody>
          <a:bodyPr/>
          <a:lstStyle/>
          <a:p>
            <a:fld id="{A10CAFAB-6584-4AF8-99AF-4B3419591DC9}" type="datetime1">
              <a:rPr lang="ko-KR" altLang="en-US" smtClean="0"/>
              <a:pPr/>
              <a:t>2010-10-15</a:t>
            </a:fld>
            <a:endParaRPr lang="ko-KR" altLang="en-US"/>
          </a:p>
        </p:txBody>
      </p:sp>
      <p:sp>
        <p:nvSpPr>
          <p:cNvPr id="5" name="바닥글 개체 틀 4"/>
          <p:cNvSpPr>
            <a:spLocks noGrp="1"/>
          </p:cNvSpPr>
          <p:nvPr>
            <p:ph type="ftr" sz="quarter" idx="11"/>
          </p:nvPr>
        </p:nvSpPr>
        <p:spPr>
          <a:xfrm>
            <a:off x="3124200" y="6356350"/>
            <a:ext cx="2895600" cy="365125"/>
          </a:xfrm>
          <a:prstGeom prst="rect">
            <a:avLst/>
          </a:prstGeom>
        </p:spPr>
        <p:txBody>
          <a:bodyPr/>
          <a:lstStyle/>
          <a:p>
            <a:endParaRPr lang="ko-KR" altLang="en-US"/>
          </a:p>
        </p:txBody>
      </p:sp>
      <p:sp>
        <p:nvSpPr>
          <p:cNvPr id="6" name="슬라이드 번호 개체 틀 5"/>
          <p:cNvSpPr>
            <a:spLocks noGrp="1"/>
          </p:cNvSpPr>
          <p:nvPr>
            <p:ph type="sldNum" sz="quarter" idx="12"/>
          </p:nvPr>
        </p:nvSpPr>
        <p:spPr/>
        <p:txBody>
          <a:bodyPr/>
          <a:lstStyle/>
          <a:p>
            <a:fld id="{4F7D1DA3-CC3C-4294-96F7-6DAAB0C24F67}" type="slidenum">
              <a:rPr lang="ko-KR" altLang="en-US" smtClean="0"/>
              <a:pPr/>
              <a:t>‹#›</a:t>
            </a:fld>
            <a:endParaRPr lang="ko-KR" altLang="en-US"/>
          </a:p>
        </p:txBody>
      </p:sp>
      <p:sp>
        <p:nvSpPr>
          <p:cNvPr id="7" name="Rectangle 10"/>
          <p:cNvSpPr/>
          <p:nvPr userDrawn="1"/>
        </p:nvSpPr>
        <p:spPr>
          <a:xfrm>
            <a:off x="2500313" y="6627836"/>
            <a:ext cx="4572000" cy="230188"/>
          </a:xfrm>
          <a:prstGeom prst="rect">
            <a:avLst/>
          </a:prstGeom>
        </p:spPr>
        <p:txBody>
          <a:bodyPr>
            <a:spAutoFit/>
          </a:bodyPr>
          <a:lstStyle/>
          <a:p>
            <a:pPr algn="ctr" fontAlgn="auto" latinLnBrk="0">
              <a:spcBef>
                <a:spcPts val="0"/>
              </a:spcBef>
              <a:spcAft>
                <a:spcPts val="0"/>
              </a:spcAft>
              <a:defRPr/>
            </a:pPr>
            <a:r>
              <a:rPr kumimoji="0" lang="en-US" sz="900" dirty="0">
                <a:solidFill>
                  <a:schemeClr val="tx1">
                    <a:lumMod val="50000"/>
                    <a:lumOff val="50000"/>
                  </a:schemeClr>
                </a:solidFill>
                <a:latin typeface="Arial" pitchFamily="34" charset="0"/>
                <a:ea typeface="Helvetica" charset="0"/>
                <a:cs typeface="Arial" pitchFamily="34" charset="0"/>
                <a:sym typeface="Helvetica" charset="0"/>
              </a:rPr>
              <a:t>© Samsung Electronics. All Rights Reserved. Confidential and Proprietary.</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lvl1pPr>
              <a:defRPr/>
            </a:lvl1pPr>
          </a:lstStyle>
          <a:p>
            <a:endParaRPr lang="ko-KR" altLang="en-US" dirty="0"/>
          </a:p>
        </p:txBody>
      </p:sp>
      <p:sp>
        <p:nvSpPr>
          <p:cNvPr id="3" name="내용 개체 틀 2"/>
          <p:cNvSpPr>
            <a:spLocks noGrp="1"/>
          </p:cNvSpPr>
          <p:nvPr>
            <p:ph idx="1"/>
          </p:nvPr>
        </p:nvSpPr>
        <p:spPr/>
        <p:txBody>
          <a:bodyPr/>
          <a:lstStyle>
            <a:lvl1pPr>
              <a:buFont typeface="Wingdings" pitchFamily="2" charset="2"/>
              <a:buChar char="§"/>
              <a:defRPr/>
            </a:lvl1pPr>
          </a:lstStyle>
          <a:p>
            <a:pPr lvl="0"/>
            <a:r>
              <a:rPr lang="ko-KR" altLang="en-US" dirty="0" smtClean="0"/>
              <a:t>마스터 텍스트 스타일을 편집합니다</a:t>
            </a:r>
          </a:p>
          <a:p>
            <a:pPr lvl="1"/>
            <a:r>
              <a:rPr lang="ko-KR" altLang="en-US" dirty="0" smtClean="0"/>
              <a:t>둘째 수준</a:t>
            </a:r>
          </a:p>
        </p:txBody>
      </p:sp>
      <p:sp>
        <p:nvSpPr>
          <p:cNvPr id="6" name="슬라이드 번호 개체 틀 5"/>
          <p:cNvSpPr>
            <a:spLocks noGrp="1"/>
          </p:cNvSpPr>
          <p:nvPr>
            <p:ph type="sldNum" sz="quarter" idx="12"/>
          </p:nvPr>
        </p:nvSpPr>
        <p:spPr>
          <a:xfrm>
            <a:off x="6948264" y="6545237"/>
            <a:ext cx="2133600" cy="268139"/>
          </a:xfrm>
        </p:spPr>
        <p:txBody>
          <a:bodyPr/>
          <a:lstStyle/>
          <a:p>
            <a:fld id="{4F7D1DA3-CC3C-4294-96F7-6DAAB0C24F67}" type="slidenum">
              <a:rPr lang="ko-KR" altLang="en-US" smtClean="0"/>
              <a:pPr/>
              <a:t>‹#›</a:t>
            </a:fld>
            <a:r>
              <a:rPr lang="en-US" altLang="ko-KR" dirty="0" smtClean="0"/>
              <a:t> | 19</a:t>
            </a:r>
            <a:endParaRPr lang="ko-KR" altLang="en-US" dirty="0"/>
          </a:p>
        </p:txBody>
      </p:sp>
      <p:sp>
        <p:nvSpPr>
          <p:cNvPr id="8" name="텍스트 개체 틀 7"/>
          <p:cNvSpPr>
            <a:spLocks noGrp="1"/>
          </p:cNvSpPr>
          <p:nvPr>
            <p:ph type="body" sz="quarter" idx="13" hasCustomPrompt="1"/>
          </p:nvPr>
        </p:nvSpPr>
        <p:spPr>
          <a:xfrm>
            <a:off x="250825" y="836613"/>
            <a:ext cx="8713788" cy="863600"/>
          </a:xfrm>
        </p:spPr>
        <p:txBody>
          <a:bodyPr>
            <a:normAutofit/>
          </a:bodyPr>
          <a:lstStyle>
            <a:lvl1pPr marL="0" indent="0">
              <a:buNone/>
              <a:defRPr sz="1400" b="1" baseline="0"/>
            </a:lvl1pPr>
          </a:lstStyle>
          <a:p>
            <a:pPr lvl="0"/>
            <a:r>
              <a:rPr lang="en-US" altLang="ko-KR" dirty="0" smtClean="0"/>
              <a:t>Key Message</a:t>
            </a:r>
            <a:endParaRPr lang="ko-KR" altLang="en-US" dirty="0" smtClean="0"/>
          </a:p>
        </p:txBody>
      </p:sp>
      <p:sp>
        <p:nvSpPr>
          <p:cNvPr id="20" name="Rectangle 10"/>
          <p:cNvSpPr/>
          <p:nvPr userDrawn="1"/>
        </p:nvSpPr>
        <p:spPr>
          <a:xfrm>
            <a:off x="2500313" y="6627836"/>
            <a:ext cx="4572000" cy="230188"/>
          </a:xfrm>
          <a:prstGeom prst="rect">
            <a:avLst/>
          </a:prstGeom>
        </p:spPr>
        <p:txBody>
          <a:bodyPr>
            <a:spAutoFit/>
          </a:bodyPr>
          <a:lstStyle/>
          <a:p>
            <a:pPr algn="ctr" fontAlgn="auto" latinLnBrk="0">
              <a:spcBef>
                <a:spcPts val="0"/>
              </a:spcBef>
              <a:spcAft>
                <a:spcPts val="0"/>
              </a:spcAft>
              <a:defRPr/>
            </a:pPr>
            <a:r>
              <a:rPr kumimoji="0" lang="en-US" sz="900" dirty="0">
                <a:solidFill>
                  <a:schemeClr val="tx1">
                    <a:lumMod val="50000"/>
                    <a:lumOff val="50000"/>
                  </a:schemeClr>
                </a:solidFill>
                <a:latin typeface="Arial" pitchFamily="34" charset="0"/>
                <a:ea typeface="Helvetica" charset="0"/>
                <a:cs typeface="Arial" pitchFamily="34" charset="0"/>
                <a:sym typeface="Helvetica" charset="0"/>
              </a:rPr>
              <a:t>© Samsung Electronics. All Rights Reserved. Confidential and Proprietary.</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pic>
        <p:nvPicPr>
          <p:cNvPr id="7" name="그림 6" descr="trd022tg25610.jpg"/>
          <p:cNvPicPr>
            <a:picLocks noChangeAspect="1"/>
          </p:cNvPicPr>
          <p:nvPr userDrawn="1"/>
        </p:nvPicPr>
        <p:blipFill>
          <a:blip r:embed="rId2" cstate="print"/>
          <a:srcRect/>
          <a:stretch>
            <a:fillRect/>
          </a:stretch>
        </p:blipFill>
        <p:spPr>
          <a:xfrm>
            <a:off x="4644008" y="0"/>
            <a:ext cx="4499992" cy="6858000"/>
          </a:xfrm>
          <a:prstGeom prst="rect">
            <a:avLst/>
          </a:prstGeom>
        </p:spPr>
      </p:pic>
      <p:sp>
        <p:nvSpPr>
          <p:cNvPr id="2" name="제목 1"/>
          <p:cNvSpPr>
            <a:spLocks noGrp="1"/>
          </p:cNvSpPr>
          <p:nvPr>
            <p:ph type="title"/>
          </p:nvPr>
        </p:nvSpPr>
        <p:spPr>
          <a:xfrm>
            <a:off x="722313" y="3075037"/>
            <a:ext cx="7772400" cy="1362075"/>
          </a:xfrm>
        </p:spPr>
        <p:txBody>
          <a:bodyPr anchor="t"/>
          <a:lstStyle>
            <a:lvl1pPr algn="l">
              <a:defRPr sz="3200" b="1" cap="all">
                <a:latin typeface="Arial" pitchFamily="34" charset="0"/>
                <a:cs typeface="Arial" pitchFamily="34" charset="0"/>
              </a:defRPr>
            </a:lvl1pPr>
          </a:lstStyle>
          <a:p>
            <a:r>
              <a:rPr lang="ko-KR" altLang="en-US" dirty="0" smtClean="0"/>
              <a:t>마스터 제목 스타일 편집</a:t>
            </a:r>
            <a:endParaRPr lang="ko-KR" altLang="en-US" dirty="0"/>
          </a:p>
        </p:txBody>
      </p:sp>
      <p:sp>
        <p:nvSpPr>
          <p:cNvPr id="3" name="텍스트 개체 틀 2"/>
          <p:cNvSpPr>
            <a:spLocks noGrp="1"/>
          </p:cNvSpPr>
          <p:nvPr>
            <p:ph type="body" idx="1"/>
          </p:nvPr>
        </p:nvSpPr>
        <p:spPr>
          <a:xfrm>
            <a:off x="722313" y="1574850"/>
            <a:ext cx="7772400" cy="1500187"/>
          </a:xfrm>
        </p:spPr>
        <p:txBody>
          <a:bodyPr anchor="b"/>
          <a:lstStyle>
            <a:lvl1pPr marL="0" indent="0">
              <a:buNone/>
              <a:defRPr sz="2000">
                <a:solidFill>
                  <a:schemeClr val="tx1">
                    <a:tint val="75000"/>
                  </a:schemeClr>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ko-KR" altLang="en-US" smtClean="0"/>
              <a:t>마스터 텍스트 스타일을 편집합니다</a:t>
            </a:r>
          </a:p>
        </p:txBody>
      </p:sp>
      <p:sp>
        <p:nvSpPr>
          <p:cNvPr id="4" name="날짜 개체 틀 3"/>
          <p:cNvSpPr>
            <a:spLocks noGrp="1"/>
          </p:cNvSpPr>
          <p:nvPr>
            <p:ph type="dt" sz="half" idx="10"/>
          </p:nvPr>
        </p:nvSpPr>
        <p:spPr>
          <a:xfrm>
            <a:off x="457200" y="6356350"/>
            <a:ext cx="2133600" cy="365125"/>
          </a:xfrm>
          <a:prstGeom prst="rect">
            <a:avLst/>
          </a:prstGeom>
        </p:spPr>
        <p:txBody>
          <a:bodyPr/>
          <a:lstStyle/>
          <a:p>
            <a:fld id="{14677D3A-3241-4485-A38B-C190AC0A2604}" type="datetime1">
              <a:rPr lang="ko-KR" altLang="en-US" smtClean="0"/>
              <a:pPr/>
              <a:t>2010-10-15</a:t>
            </a:fld>
            <a:endParaRPr lang="ko-KR" altLang="en-US"/>
          </a:p>
        </p:txBody>
      </p:sp>
      <p:sp>
        <p:nvSpPr>
          <p:cNvPr id="5" name="바닥글 개체 틀 4"/>
          <p:cNvSpPr>
            <a:spLocks noGrp="1"/>
          </p:cNvSpPr>
          <p:nvPr>
            <p:ph type="ftr" sz="quarter" idx="11"/>
          </p:nvPr>
        </p:nvSpPr>
        <p:spPr>
          <a:xfrm>
            <a:off x="3124200" y="6356350"/>
            <a:ext cx="2895600" cy="365125"/>
          </a:xfrm>
          <a:prstGeom prst="rect">
            <a:avLst/>
          </a:prstGeom>
        </p:spPr>
        <p:txBody>
          <a:bodyPr/>
          <a:lstStyle/>
          <a:p>
            <a:endParaRPr lang="ko-KR" altLang="en-US"/>
          </a:p>
        </p:txBody>
      </p:sp>
      <p:pic>
        <p:nvPicPr>
          <p:cNvPr id="8" name="그림 7" descr="wordmark.jpg"/>
          <p:cNvPicPr>
            <a:picLocks noChangeAspect="1"/>
          </p:cNvPicPr>
          <p:nvPr userDrawn="1"/>
        </p:nvPicPr>
        <p:blipFill>
          <a:blip r:embed="rId3" cstate="print">
            <a:clrChange>
              <a:clrFrom>
                <a:srgbClr val="FFFFFF"/>
              </a:clrFrom>
              <a:clrTo>
                <a:srgbClr val="FFFFFF">
                  <a:alpha val="0"/>
                </a:srgbClr>
              </a:clrTo>
            </a:clrChange>
          </a:blip>
          <a:stretch>
            <a:fillRect/>
          </a:stretch>
        </p:blipFill>
        <p:spPr>
          <a:xfrm>
            <a:off x="8188360" y="170148"/>
            <a:ext cx="884234" cy="340714"/>
          </a:xfrm>
          <a:prstGeom prst="rect">
            <a:avLst/>
          </a:prstGeom>
        </p:spPr>
      </p:pic>
      <p:sp>
        <p:nvSpPr>
          <p:cNvPr id="11" name="Rectangle 10"/>
          <p:cNvSpPr/>
          <p:nvPr userDrawn="1"/>
        </p:nvSpPr>
        <p:spPr>
          <a:xfrm>
            <a:off x="2500313" y="6627836"/>
            <a:ext cx="4572000" cy="230188"/>
          </a:xfrm>
          <a:prstGeom prst="rect">
            <a:avLst/>
          </a:prstGeom>
        </p:spPr>
        <p:txBody>
          <a:bodyPr>
            <a:spAutoFit/>
          </a:bodyPr>
          <a:lstStyle/>
          <a:p>
            <a:pPr algn="ctr" fontAlgn="auto" latinLnBrk="0">
              <a:spcBef>
                <a:spcPts val="0"/>
              </a:spcBef>
              <a:spcAft>
                <a:spcPts val="0"/>
              </a:spcAft>
              <a:defRPr/>
            </a:pPr>
            <a:r>
              <a:rPr kumimoji="0" lang="en-US" sz="900" dirty="0">
                <a:solidFill>
                  <a:schemeClr val="tx1">
                    <a:lumMod val="50000"/>
                    <a:lumOff val="50000"/>
                  </a:schemeClr>
                </a:solidFill>
                <a:latin typeface="Arial" pitchFamily="34" charset="0"/>
                <a:ea typeface="Helvetica" charset="0"/>
                <a:cs typeface="Arial" pitchFamily="34" charset="0"/>
                <a:sym typeface="Helvetica" charset="0"/>
              </a:rPr>
              <a:t>© Samsung Electronics. All Rights Reserved. Confidential and Proprietary.</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내용 개체 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날짜 개체 틀 4"/>
          <p:cNvSpPr>
            <a:spLocks noGrp="1"/>
          </p:cNvSpPr>
          <p:nvPr>
            <p:ph type="dt" sz="half" idx="10"/>
          </p:nvPr>
        </p:nvSpPr>
        <p:spPr>
          <a:xfrm>
            <a:off x="457200" y="6356350"/>
            <a:ext cx="2133600" cy="365125"/>
          </a:xfrm>
          <a:prstGeom prst="rect">
            <a:avLst/>
          </a:prstGeom>
        </p:spPr>
        <p:txBody>
          <a:bodyPr/>
          <a:lstStyle/>
          <a:p>
            <a:fld id="{7B09A09B-D198-4653-BF0D-AB97F262B038}" type="datetime1">
              <a:rPr lang="ko-KR" altLang="en-US" smtClean="0"/>
              <a:pPr/>
              <a:t>2010-10-15</a:t>
            </a:fld>
            <a:endParaRPr lang="ko-KR" altLang="en-US"/>
          </a:p>
        </p:txBody>
      </p:sp>
      <p:sp>
        <p:nvSpPr>
          <p:cNvPr id="6" name="바닥글 개체 틀 5"/>
          <p:cNvSpPr>
            <a:spLocks noGrp="1"/>
          </p:cNvSpPr>
          <p:nvPr>
            <p:ph type="ftr" sz="quarter" idx="11"/>
          </p:nvPr>
        </p:nvSpPr>
        <p:spPr>
          <a:xfrm>
            <a:off x="3124200" y="6356350"/>
            <a:ext cx="2895600" cy="365125"/>
          </a:xfrm>
          <a:prstGeom prst="rect">
            <a:avLst/>
          </a:prstGeom>
        </p:spPr>
        <p:txBody>
          <a:bodyPr/>
          <a:lstStyle/>
          <a:p>
            <a:endParaRPr lang="ko-KR" altLang="en-US"/>
          </a:p>
        </p:txBody>
      </p:sp>
      <p:sp>
        <p:nvSpPr>
          <p:cNvPr id="7" name="슬라이드 번호 개체 틀 6"/>
          <p:cNvSpPr>
            <a:spLocks noGrp="1"/>
          </p:cNvSpPr>
          <p:nvPr>
            <p:ph type="sldNum" sz="quarter" idx="12"/>
          </p:nvPr>
        </p:nvSpPr>
        <p:spPr/>
        <p:txBody>
          <a:bodyPr/>
          <a:lstStyle/>
          <a:p>
            <a:fld id="{4F7D1DA3-CC3C-4294-96F7-6DAAB0C24F67}" type="slidenum">
              <a:rPr lang="ko-KR" altLang="en-US" smtClean="0"/>
              <a:pPr/>
              <a:t>‹#›</a:t>
            </a:fld>
            <a:endParaRPr lang="ko-KR" altLang="en-US"/>
          </a:p>
        </p:txBody>
      </p:sp>
      <p:sp>
        <p:nvSpPr>
          <p:cNvPr id="8" name="Rectangle 10"/>
          <p:cNvSpPr/>
          <p:nvPr userDrawn="1"/>
        </p:nvSpPr>
        <p:spPr>
          <a:xfrm>
            <a:off x="2500313" y="6627836"/>
            <a:ext cx="4572000" cy="230188"/>
          </a:xfrm>
          <a:prstGeom prst="rect">
            <a:avLst/>
          </a:prstGeom>
        </p:spPr>
        <p:txBody>
          <a:bodyPr>
            <a:spAutoFit/>
          </a:bodyPr>
          <a:lstStyle/>
          <a:p>
            <a:pPr algn="ctr" fontAlgn="auto" latinLnBrk="0">
              <a:spcBef>
                <a:spcPts val="0"/>
              </a:spcBef>
              <a:spcAft>
                <a:spcPts val="0"/>
              </a:spcAft>
              <a:defRPr/>
            </a:pPr>
            <a:r>
              <a:rPr kumimoji="0" lang="en-US" sz="900" dirty="0">
                <a:solidFill>
                  <a:schemeClr val="tx1">
                    <a:lumMod val="50000"/>
                    <a:lumOff val="50000"/>
                  </a:schemeClr>
                </a:solidFill>
                <a:latin typeface="Arial" pitchFamily="34" charset="0"/>
                <a:ea typeface="Helvetica" charset="0"/>
                <a:cs typeface="Arial" pitchFamily="34" charset="0"/>
                <a:sym typeface="Helvetica" charset="0"/>
              </a:rPr>
              <a:t>© Samsung Electronics. All Rights Reserved. Confidential and Proprietary.</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lvl1pPr>
              <a:defRPr/>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4" name="내용 개체 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텍스트 개체 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6" name="내용 개체 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7" name="날짜 개체 틀 6"/>
          <p:cNvSpPr>
            <a:spLocks noGrp="1"/>
          </p:cNvSpPr>
          <p:nvPr>
            <p:ph type="dt" sz="half" idx="10"/>
          </p:nvPr>
        </p:nvSpPr>
        <p:spPr>
          <a:xfrm>
            <a:off x="457200" y="6356350"/>
            <a:ext cx="2133600" cy="365125"/>
          </a:xfrm>
          <a:prstGeom prst="rect">
            <a:avLst/>
          </a:prstGeom>
        </p:spPr>
        <p:txBody>
          <a:bodyPr/>
          <a:lstStyle/>
          <a:p>
            <a:fld id="{6B0F986B-CA4E-49C2-B55E-4E322D5F039E}" type="datetime1">
              <a:rPr lang="ko-KR" altLang="en-US" smtClean="0"/>
              <a:pPr/>
              <a:t>2010-10-15</a:t>
            </a:fld>
            <a:endParaRPr lang="ko-KR" altLang="en-US"/>
          </a:p>
        </p:txBody>
      </p:sp>
      <p:sp>
        <p:nvSpPr>
          <p:cNvPr id="8" name="바닥글 개체 틀 7"/>
          <p:cNvSpPr>
            <a:spLocks noGrp="1"/>
          </p:cNvSpPr>
          <p:nvPr>
            <p:ph type="ftr" sz="quarter" idx="11"/>
          </p:nvPr>
        </p:nvSpPr>
        <p:spPr>
          <a:xfrm>
            <a:off x="3124200" y="6356350"/>
            <a:ext cx="2895600" cy="365125"/>
          </a:xfrm>
          <a:prstGeom prst="rect">
            <a:avLst/>
          </a:prstGeom>
        </p:spPr>
        <p:txBody>
          <a:bodyPr/>
          <a:lstStyle/>
          <a:p>
            <a:endParaRPr lang="ko-KR" altLang="en-US"/>
          </a:p>
        </p:txBody>
      </p:sp>
      <p:sp>
        <p:nvSpPr>
          <p:cNvPr id="9" name="슬라이드 번호 개체 틀 8"/>
          <p:cNvSpPr>
            <a:spLocks noGrp="1"/>
          </p:cNvSpPr>
          <p:nvPr>
            <p:ph type="sldNum" sz="quarter" idx="12"/>
          </p:nvPr>
        </p:nvSpPr>
        <p:spPr/>
        <p:txBody>
          <a:bodyPr/>
          <a:lstStyle/>
          <a:p>
            <a:fld id="{4F7D1DA3-CC3C-4294-96F7-6DAAB0C24F67}" type="slidenum">
              <a:rPr lang="ko-KR" altLang="en-US" smtClean="0"/>
              <a:pPr/>
              <a:t>‹#›</a:t>
            </a:fld>
            <a:endParaRPr lang="ko-KR" altLang="en-US"/>
          </a:p>
        </p:txBody>
      </p:sp>
      <p:sp>
        <p:nvSpPr>
          <p:cNvPr id="10" name="Rectangle 10"/>
          <p:cNvSpPr/>
          <p:nvPr userDrawn="1"/>
        </p:nvSpPr>
        <p:spPr>
          <a:xfrm>
            <a:off x="2500313" y="6627836"/>
            <a:ext cx="4572000" cy="230188"/>
          </a:xfrm>
          <a:prstGeom prst="rect">
            <a:avLst/>
          </a:prstGeom>
        </p:spPr>
        <p:txBody>
          <a:bodyPr>
            <a:spAutoFit/>
          </a:bodyPr>
          <a:lstStyle/>
          <a:p>
            <a:pPr algn="ctr" fontAlgn="auto" latinLnBrk="0">
              <a:spcBef>
                <a:spcPts val="0"/>
              </a:spcBef>
              <a:spcAft>
                <a:spcPts val="0"/>
              </a:spcAft>
              <a:defRPr/>
            </a:pPr>
            <a:r>
              <a:rPr kumimoji="0" lang="en-US" sz="900" dirty="0">
                <a:solidFill>
                  <a:schemeClr val="tx1">
                    <a:lumMod val="50000"/>
                    <a:lumOff val="50000"/>
                  </a:schemeClr>
                </a:solidFill>
                <a:latin typeface="Arial" pitchFamily="34" charset="0"/>
                <a:ea typeface="Helvetica" charset="0"/>
                <a:cs typeface="Arial" pitchFamily="34" charset="0"/>
                <a:sym typeface="Helvetica" charset="0"/>
              </a:rPr>
              <a:t>© Samsung Electronics. All Rights Reserved. Confidential and Proprietary.</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pic>
        <p:nvPicPr>
          <p:cNvPr id="7" name="그림 6" descr="trd022tg25582.jpg"/>
          <p:cNvPicPr>
            <a:picLocks noChangeAspect="1"/>
          </p:cNvPicPr>
          <p:nvPr userDrawn="1"/>
        </p:nvPicPr>
        <p:blipFill>
          <a:blip r:embed="rId2" cstate="print"/>
          <a:srcRect/>
          <a:stretch>
            <a:fillRect/>
          </a:stretch>
        </p:blipFill>
        <p:spPr>
          <a:xfrm>
            <a:off x="4644008" y="0"/>
            <a:ext cx="4499992" cy="6858000"/>
          </a:xfrm>
          <a:prstGeom prst="rect">
            <a:avLst/>
          </a:prstGeom>
        </p:spPr>
      </p:pic>
      <p:pic>
        <p:nvPicPr>
          <p:cNvPr id="8" name="그림 7" descr="SMT-i5243-copy.jpg"/>
          <p:cNvPicPr>
            <a:picLocks noChangeAspect="1"/>
          </p:cNvPicPr>
          <p:nvPr userDrawn="1"/>
        </p:nvPicPr>
        <p:blipFill>
          <a:blip r:embed="rId3" cstate="print">
            <a:clrChange>
              <a:clrFrom>
                <a:srgbClr val="FFFFFF"/>
              </a:clrFrom>
              <a:clrTo>
                <a:srgbClr val="FFFFFF">
                  <a:alpha val="0"/>
                </a:srgbClr>
              </a:clrTo>
            </a:clrChange>
          </a:blip>
          <a:stretch>
            <a:fillRect/>
          </a:stretch>
        </p:blipFill>
        <p:spPr>
          <a:xfrm rot="910941">
            <a:off x="6465009" y="3948223"/>
            <a:ext cx="762000" cy="722376"/>
          </a:xfrm>
          <a:prstGeom prst="rect">
            <a:avLst/>
          </a:prstGeom>
        </p:spPr>
      </p:pic>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날짜 개체 틀 2"/>
          <p:cNvSpPr>
            <a:spLocks noGrp="1"/>
          </p:cNvSpPr>
          <p:nvPr>
            <p:ph type="dt" sz="half" idx="10"/>
          </p:nvPr>
        </p:nvSpPr>
        <p:spPr>
          <a:xfrm>
            <a:off x="457200" y="6356350"/>
            <a:ext cx="2133600" cy="365125"/>
          </a:xfrm>
          <a:prstGeom prst="rect">
            <a:avLst/>
          </a:prstGeom>
        </p:spPr>
        <p:txBody>
          <a:bodyPr/>
          <a:lstStyle/>
          <a:p>
            <a:fld id="{A2DA16DA-014F-4D2B-8CEF-5EEFD9AD90DA}" type="datetime1">
              <a:rPr lang="ko-KR" altLang="en-US" smtClean="0"/>
              <a:pPr/>
              <a:t>2010-10-15</a:t>
            </a:fld>
            <a:endParaRPr lang="ko-KR" altLang="en-US"/>
          </a:p>
        </p:txBody>
      </p:sp>
      <p:sp>
        <p:nvSpPr>
          <p:cNvPr id="4" name="바닥글 개체 틀 3"/>
          <p:cNvSpPr>
            <a:spLocks noGrp="1"/>
          </p:cNvSpPr>
          <p:nvPr>
            <p:ph type="ftr" sz="quarter" idx="11"/>
          </p:nvPr>
        </p:nvSpPr>
        <p:spPr>
          <a:xfrm>
            <a:off x="3124200" y="6356350"/>
            <a:ext cx="2895600" cy="365125"/>
          </a:xfrm>
          <a:prstGeom prst="rect">
            <a:avLst/>
          </a:prstGeom>
        </p:spPr>
        <p:txBody>
          <a:bodyPr/>
          <a:lstStyle/>
          <a:p>
            <a:endParaRPr lang="ko-KR" altLang="en-US"/>
          </a:p>
        </p:txBody>
      </p:sp>
      <p:sp>
        <p:nvSpPr>
          <p:cNvPr id="5" name="슬라이드 번호 개체 틀 4"/>
          <p:cNvSpPr>
            <a:spLocks noGrp="1"/>
          </p:cNvSpPr>
          <p:nvPr>
            <p:ph type="sldNum" sz="quarter" idx="12"/>
          </p:nvPr>
        </p:nvSpPr>
        <p:spPr/>
        <p:txBody>
          <a:bodyPr/>
          <a:lstStyle/>
          <a:p>
            <a:fld id="{4F7D1DA3-CC3C-4294-96F7-6DAAB0C24F67}" type="slidenum">
              <a:rPr lang="ko-KR" altLang="en-US" smtClean="0"/>
              <a:pPr/>
              <a:t>‹#›</a:t>
            </a:fld>
            <a:endParaRPr lang="ko-KR" altLang="en-US"/>
          </a:p>
        </p:txBody>
      </p:sp>
      <p:pic>
        <p:nvPicPr>
          <p:cNvPr id="9" name="그림 8" descr="wordmark.jpg"/>
          <p:cNvPicPr>
            <a:picLocks noChangeAspect="1"/>
          </p:cNvPicPr>
          <p:nvPr userDrawn="1"/>
        </p:nvPicPr>
        <p:blipFill>
          <a:blip r:embed="rId4" cstate="print">
            <a:clrChange>
              <a:clrFrom>
                <a:srgbClr val="FFFFFF"/>
              </a:clrFrom>
              <a:clrTo>
                <a:srgbClr val="FFFFFF">
                  <a:alpha val="0"/>
                </a:srgbClr>
              </a:clrTo>
            </a:clrChange>
          </a:blip>
          <a:stretch>
            <a:fillRect/>
          </a:stretch>
        </p:blipFill>
        <p:spPr>
          <a:xfrm>
            <a:off x="8188360" y="170148"/>
            <a:ext cx="884234" cy="340714"/>
          </a:xfrm>
          <a:prstGeom prst="rect">
            <a:avLst/>
          </a:prstGeom>
        </p:spPr>
      </p:pic>
      <p:sp>
        <p:nvSpPr>
          <p:cNvPr id="10" name="Rectangle 10"/>
          <p:cNvSpPr/>
          <p:nvPr userDrawn="1"/>
        </p:nvSpPr>
        <p:spPr>
          <a:xfrm>
            <a:off x="2500313" y="6627836"/>
            <a:ext cx="4572000" cy="230188"/>
          </a:xfrm>
          <a:prstGeom prst="rect">
            <a:avLst/>
          </a:prstGeom>
        </p:spPr>
        <p:txBody>
          <a:bodyPr>
            <a:spAutoFit/>
          </a:bodyPr>
          <a:lstStyle/>
          <a:p>
            <a:pPr algn="ctr" fontAlgn="auto" latinLnBrk="0">
              <a:spcBef>
                <a:spcPts val="0"/>
              </a:spcBef>
              <a:spcAft>
                <a:spcPts val="0"/>
              </a:spcAft>
              <a:defRPr/>
            </a:pPr>
            <a:r>
              <a:rPr kumimoji="0" lang="en-US" sz="900" dirty="0">
                <a:solidFill>
                  <a:schemeClr val="tx1">
                    <a:lumMod val="50000"/>
                    <a:lumOff val="50000"/>
                  </a:schemeClr>
                </a:solidFill>
                <a:latin typeface="Arial" pitchFamily="34" charset="0"/>
                <a:ea typeface="Helvetica" charset="0"/>
                <a:cs typeface="Arial" pitchFamily="34" charset="0"/>
                <a:sym typeface="Helvetica" charset="0"/>
              </a:rPr>
              <a:t>© Samsung Electronics. All Rights Reserved. Confidential and Proprietary.</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날짜 개체 틀 1"/>
          <p:cNvSpPr>
            <a:spLocks noGrp="1"/>
          </p:cNvSpPr>
          <p:nvPr>
            <p:ph type="dt" sz="half" idx="10"/>
          </p:nvPr>
        </p:nvSpPr>
        <p:spPr>
          <a:xfrm>
            <a:off x="457200" y="6356350"/>
            <a:ext cx="2133600" cy="365125"/>
          </a:xfrm>
          <a:prstGeom prst="rect">
            <a:avLst/>
          </a:prstGeom>
        </p:spPr>
        <p:txBody>
          <a:bodyPr/>
          <a:lstStyle/>
          <a:p>
            <a:fld id="{C1A6CBCA-C058-4FAE-BC33-C7C675F0BE1F}" type="datetime1">
              <a:rPr lang="ko-KR" altLang="en-US" smtClean="0"/>
              <a:pPr/>
              <a:t>2010-10-15</a:t>
            </a:fld>
            <a:endParaRPr lang="ko-KR" altLang="en-US"/>
          </a:p>
        </p:txBody>
      </p:sp>
      <p:sp>
        <p:nvSpPr>
          <p:cNvPr id="3" name="바닥글 개체 틀 2"/>
          <p:cNvSpPr>
            <a:spLocks noGrp="1"/>
          </p:cNvSpPr>
          <p:nvPr>
            <p:ph type="ftr" sz="quarter" idx="11"/>
          </p:nvPr>
        </p:nvSpPr>
        <p:spPr>
          <a:xfrm>
            <a:off x="3124200" y="6356350"/>
            <a:ext cx="2895600" cy="365125"/>
          </a:xfrm>
          <a:prstGeom prst="rect">
            <a:avLst/>
          </a:prstGeom>
        </p:spPr>
        <p:txBody>
          <a:bodyPr/>
          <a:lstStyle/>
          <a:p>
            <a:endParaRPr lang="ko-KR" altLang="en-US"/>
          </a:p>
        </p:txBody>
      </p:sp>
      <p:sp>
        <p:nvSpPr>
          <p:cNvPr id="4" name="슬라이드 번호 개체 틀 3"/>
          <p:cNvSpPr>
            <a:spLocks noGrp="1"/>
          </p:cNvSpPr>
          <p:nvPr>
            <p:ph type="sldNum" sz="quarter" idx="12"/>
          </p:nvPr>
        </p:nvSpPr>
        <p:spPr/>
        <p:txBody>
          <a:bodyPr/>
          <a:lstStyle/>
          <a:p>
            <a:fld id="{4F7D1DA3-CC3C-4294-96F7-6DAAB0C24F67}" type="slidenum">
              <a:rPr lang="ko-KR" altLang="en-US" smtClean="0"/>
              <a:pPr/>
              <a:t>‹#›</a:t>
            </a:fld>
            <a:endParaRPr lang="ko-KR" altLang="en-US"/>
          </a:p>
        </p:txBody>
      </p:sp>
      <p:sp>
        <p:nvSpPr>
          <p:cNvPr id="5" name="Rectangle 10"/>
          <p:cNvSpPr/>
          <p:nvPr userDrawn="1"/>
        </p:nvSpPr>
        <p:spPr>
          <a:xfrm>
            <a:off x="2500313" y="6627836"/>
            <a:ext cx="4572000" cy="230188"/>
          </a:xfrm>
          <a:prstGeom prst="rect">
            <a:avLst/>
          </a:prstGeom>
        </p:spPr>
        <p:txBody>
          <a:bodyPr>
            <a:spAutoFit/>
          </a:bodyPr>
          <a:lstStyle/>
          <a:p>
            <a:pPr algn="ctr" fontAlgn="auto" latinLnBrk="0">
              <a:spcBef>
                <a:spcPts val="0"/>
              </a:spcBef>
              <a:spcAft>
                <a:spcPts val="0"/>
              </a:spcAft>
              <a:defRPr/>
            </a:pPr>
            <a:r>
              <a:rPr kumimoji="0" lang="en-US" sz="900" dirty="0">
                <a:solidFill>
                  <a:schemeClr val="tx1">
                    <a:lumMod val="50000"/>
                    <a:lumOff val="50000"/>
                  </a:schemeClr>
                </a:solidFill>
                <a:latin typeface="Arial" pitchFamily="34" charset="0"/>
                <a:ea typeface="Helvetica" charset="0"/>
                <a:cs typeface="Arial" pitchFamily="34" charset="0"/>
                <a:sym typeface="Helvetica" charset="0"/>
              </a:rPr>
              <a:t>© Samsung Electronics. All Rights Reserved. Confidential and Proprietary.</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457200" y="273050"/>
            <a:ext cx="3008313" cy="1162050"/>
          </a:xfrm>
        </p:spPr>
        <p:txBody>
          <a:bodyPr anchor="b"/>
          <a:lstStyle>
            <a:lvl1pPr algn="l">
              <a:defRPr sz="2000" b="1"/>
            </a:lvl1pPr>
          </a:lstStyle>
          <a:p>
            <a:r>
              <a:rPr lang="ko-KR" altLang="en-US" smtClean="0"/>
              <a:t>마스터 제목 스타일 편집</a:t>
            </a:r>
            <a:endParaRPr lang="ko-KR" altLang="en-US"/>
          </a:p>
        </p:txBody>
      </p:sp>
      <p:sp>
        <p:nvSpPr>
          <p:cNvPr id="3" name="내용 개체 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텍스트 개체 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
        <p:nvSpPr>
          <p:cNvPr id="5" name="날짜 개체 틀 4"/>
          <p:cNvSpPr>
            <a:spLocks noGrp="1"/>
          </p:cNvSpPr>
          <p:nvPr>
            <p:ph type="dt" sz="half" idx="10"/>
          </p:nvPr>
        </p:nvSpPr>
        <p:spPr>
          <a:xfrm>
            <a:off x="457200" y="6356350"/>
            <a:ext cx="2133600" cy="365125"/>
          </a:xfrm>
          <a:prstGeom prst="rect">
            <a:avLst/>
          </a:prstGeom>
        </p:spPr>
        <p:txBody>
          <a:bodyPr/>
          <a:lstStyle/>
          <a:p>
            <a:fld id="{88924800-A20D-4964-9B99-D5A8202E4F23}" type="datetime1">
              <a:rPr lang="ko-KR" altLang="en-US" smtClean="0"/>
              <a:pPr/>
              <a:t>2010-10-15</a:t>
            </a:fld>
            <a:endParaRPr lang="ko-KR" altLang="en-US"/>
          </a:p>
        </p:txBody>
      </p:sp>
      <p:sp>
        <p:nvSpPr>
          <p:cNvPr id="6" name="바닥글 개체 틀 5"/>
          <p:cNvSpPr>
            <a:spLocks noGrp="1"/>
          </p:cNvSpPr>
          <p:nvPr>
            <p:ph type="ftr" sz="quarter" idx="11"/>
          </p:nvPr>
        </p:nvSpPr>
        <p:spPr>
          <a:xfrm>
            <a:off x="3124200" y="6356350"/>
            <a:ext cx="2895600" cy="365125"/>
          </a:xfrm>
          <a:prstGeom prst="rect">
            <a:avLst/>
          </a:prstGeom>
        </p:spPr>
        <p:txBody>
          <a:bodyPr/>
          <a:lstStyle/>
          <a:p>
            <a:endParaRPr lang="ko-KR" altLang="en-US"/>
          </a:p>
        </p:txBody>
      </p:sp>
      <p:sp>
        <p:nvSpPr>
          <p:cNvPr id="7" name="슬라이드 번호 개체 틀 6"/>
          <p:cNvSpPr>
            <a:spLocks noGrp="1"/>
          </p:cNvSpPr>
          <p:nvPr>
            <p:ph type="sldNum" sz="quarter" idx="12"/>
          </p:nvPr>
        </p:nvSpPr>
        <p:spPr/>
        <p:txBody>
          <a:bodyPr/>
          <a:lstStyle/>
          <a:p>
            <a:fld id="{4F7D1DA3-CC3C-4294-96F7-6DAAB0C24F67}" type="slidenum">
              <a:rPr lang="ko-KR" altLang="en-US" smtClean="0"/>
              <a:pPr/>
              <a:t>‹#›</a:t>
            </a:fld>
            <a:endParaRPr lang="ko-KR" altLang="en-US"/>
          </a:p>
        </p:txBody>
      </p:sp>
      <p:sp>
        <p:nvSpPr>
          <p:cNvPr id="8" name="Rectangle 10"/>
          <p:cNvSpPr/>
          <p:nvPr userDrawn="1"/>
        </p:nvSpPr>
        <p:spPr>
          <a:xfrm>
            <a:off x="2500313" y="6627836"/>
            <a:ext cx="4572000" cy="230188"/>
          </a:xfrm>
          <a:prstGeom prst="rect">
            <a:avLst/>
          </a:prstGeom>
        </p:spPr>
        <p:txBody>
          <a:bodyPr>
            <a:spAutoFit/>
          </a:bodyPr>
          <a:lstStyle/>
          <a:p>
            <a:pPr algn="ctr" fontAlgn="auto" latinLnBrk="0">
              <a:spcBef>
                <a:spcPts val="0"/>
              </a:spcBef>
              <a:spcAft>
                <a:spcPts val="0"/>
              </a:spcAft>
              <a:defRPr/>
            </a:pPr>
            <a:r>
              <a:rPr kumimoji="0" lang="en-US" sz="900" dirty="0">
                <a:solidFill>
                  <a:schemeClr val="tx1">
                    <a:lumMod val="50000"/>
                    <a:lumOff val="50000"/>
                  </a:schemeClr>
                </a:solidFill>
                <a:latin typeface="Arial" pitchFamily="34" charset="0"/>
                <a:ea typeface="Helvetica" charset="0"/>
                <a:cs typeface="Arial" pitchFamily="34" charset="0"/>
                <a:sym typeface="Helvetica" charset="0"/>
              </a:rPr>
              <a:t>© Samsung Electronics. All Rights Reserved. Confidential and Proprietary.</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p:cNvSpPr>
            <a:spLocks noGrp="1"/>
          </p:cNvSpPr>
          <p:nvPr>
            <p:ph type="title"/>
          </p:nvPr>
        </p:nvSpPr>
        <p:spPr>
          <a:xfrm>
            <a:off x="1792288" y="4800600"/>
            <a:ext cx="5486400" cy="566738"/>
          </a:xfrm>
        </p:spPr>
        <p:txBody>
          <a:bodyPr anchor="b"/>
          <a:lstStyle>
            <a:lvl1pPr algn="l">
              <a:defRPr sz="2000" b="1"/>
            </a:lvl1pPr>
          </a:lstStyle>
          <a:p>
            <a:r>
              <a:rPr lang="ko-KR" altLang="en-US" smtClean="0"/>
              <a:t>마스터 제목 스타일 편집</a:t>
            </a:r>
            <a:endParaRPr lang="ko-KR" altLang="en-US"/>
          </a:p>
        </p:txBody>
      </p:sp>
      <p:sp>
        <p:nvSpPr>
          <p:cNvPr id="3" name="그림 개체 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ko-KR" altLang="en-US"/>
          </a:p>
        </p:txBody>
      </p:sp>
      <p:sp>
        <p:nvSpPr>
          <p:cNvPr id="4" name="텍스트 개체 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
        <p:nvSpPr>
          <p:cNvPr id="5" name="날짜 개체 틀 4"/>
          <p:cNvSpPr>
            <a:spLocks noGrp="1"/>
          </p:cNvSpPr>
          <p:nvPr>
            <p:ph type="dt" sz="half" idx="10"/>
          </p:nvPr>
        </p:nvSpPr>
        <p:spPr>
          <a:xfrm>
            <a:off x="457200" y="6356350"/>
            <a:ext cx="2133600" cy="365125"/>
          </a:xfrm>
          <a:prstGeom prst="rect">
            <a:avLst/>
          </a:prstGeom>
        </p:spPr>
        <p:txBody>
          <a:bodyPr/>
          <a:lstStyle/>
          <a:p>
            <a:fld id="{E553B675-0142-4D20-BD74-1C9DE5CD6007}" type="datetime1">
              <a:rPr lang="ko-KR" altLang="en-US" smtClean="0"/>
              <a:pPr/>
              <a:t>2010-10-15</a:t>
            </a:fld>
            <a:endParaRPr lang="ko-KR" altLang="en-US"/>
          </a:p>
        </p:txBody>
      </p:sp>
      <p:sp>
        <p:nvSpPr>
          <p:cNvPr id="6" name="바닥글 개체 틀 5"/>
          <p:cNvSpPr>
            <a:spLocks noGrp="1"/>
          </p:cNvSpPr>
          <p:nvPr>
            <p:ph type="ftr" sz="quarter" idx="11"/>
          </p:nvPr>
        </p:nvSpPr>
        <p:spPr>
          <a:xfrm>
            <a:off x="3124200" y="6356350"/>
            <a:ext cx="2895600" cy="365125"/>
          </a:xfrm>
          <a:prstGeom prst="rect">
            <a:avLst/>
          </a:prstGeom>
        </p:spPr>
        <p:txBody>
          <a:bodyPr/>
          <a:lstStyle/>
          <a:p>
            <a:endParaRPr lang="ko-KR" altLang="en-US"/>
          </a:p>
        </p:txBody>
      </p:sp>
      <p:sp>
        <p:nvSpPr>
          <p:cNvPr id="7" name="슬라이드 번호 개체 틀 6"/>
          <p:cNvSpPr>
            <a:spLocks noGrp="1"/>
          </p:cNvSpPr>
          <p:nvPr>
            <p:ph type="sldNum" sz="quarter" idx="12"/>
          </p:nvPr>
        </p:nvSpPr>
        <p:spPr/>
        <p:txBody>
          <a:bodyPr/>
          <a:lstStyle/>
          <a:p>
            <a:fld id="{4F7D1DA3-CC3C-4294-96F7-6DAAB0C24F67}" type="slidenum">
              <a:rPr lang="ko-KR" altLang="en-US" smtClean="0"/>
              <a:pPr/>
              <a:t>‹#›</a:t>
            </a:fld>
            <a:endParaRPr lang="ko-KR" altLang="en-US"/>
          </a:p>
        </p:txBody>
      </p:sp>
      <p:sp>
        <p:nvSpPr>
          <p:cNvPr id="8" name="Rectangle 10"/>
          <p:cNvSpPr/>
          <p:nvPr userDrawn="1"/>
        </p:nvSpPr>
        <p:spPr>
          <a:xfrm>
            <a:off x="2500313" y="6627836"/>
            <a:ext cx="4572000" cy="230188"/>
          </a:xfrm>
          <a:prstGeom prst="rect">
            <a:avLst/>
          </a:prstGeom>
        </p:spPr>
        <p:txBody>
          <a:bodyPr>
            <a:spAutoFit/>
          </a:bodyPr>
          <a:lstStyle/>
          <a:p>
            <a:pPr algn="ctr" fontAlgn="auto" latinLnBrk="0">
              <a:spcBef>
                <a:spcPts val="0"/>
              </a:spcBef>
              <a:spcAft>
                <a:spcPts val="0"/>
              </a:spcAft>
              <a:defRPr/>
            </a:pPr>
            <a:r>
              <a:rPr kumimoji="0" lang="en-US" sz="900" dirty="0">
                <a:solidFill>
                  <a:schemeClr val="tx1">
                    <a:lumMod val="50000"/>
                    <a:lumOff val="50000"/>
                  </a:schemeClr>
                </a:solidFill>
                <a:latin typeface="Arial" pitchFamily="34" charset="0"/>
                <a:ea typeface="Helvetica" charset="0"/>
                <a:cs typeface="Arial" pitchFamily="34" charset="0"/>
                <a:sym typeface="Helvetica" charset="0"/>
              </a:rPr>
              <a:t>© Samsung Electronics. All Rights Reserved. Confidential and Proprietary.</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제목 개체 틀 1"/>
          <p:cNvSpPr>
            <a:spLocks noGrp="1"/>
          </p:cNvSpPr>
          <p:nvPr>
            <p:ph type="title"/>
          </p:nvPr>
        </p:nvSpPr>
        <p:spPr>
          <a:xfrm>
            <a:off x="251520" y="72008"/>
            <a:ext cx="8892480" cy="692696"/>
          </a:xfrm>
          <a:prstGeom prst="rect">
            <a:avLst/>
          </a:prstGeom>
        </p:spPr>
        <p:txBody>
          <a:bodyPr vert="horz" lIns="91440" tIns="45720" rIns="91440" bIns="45720" rtlCol="0" anchor="ctr">
            <a:noAutofit/>
          </a:bodyPr>
          <a:lstStyle/>
          <a:p>
            <a:r>
              <a:rPr lang="en-US" altLang="ko-KR" dirty="0" smtClean="0"/>
              <a:t>Title</a:t>
            </a:r>
            <a:endParaRPr lang="ko-KR" altLang="en-US" dirty="0"/>
          </a:p>
        </p:txBody>
      </p:sp>
      <p:sp>
        <p:nvSpPr>
          <p:cNvPr id="3" name="텍스트 개체 틀 2"/>
          <p:cNvSpPr>
            <a:spLocks noGrp="1"/>
          </p:cNvSpPr>
          <p:nvPr>
            <p:ph type="body" idx="1"/>
          </p:nvPr>
        </p:nvSpPr>
        <p:spPr>
          <a:xfrm>
            <a:off x="251520" y="1844824"/>
            <a:ext cx="8640960" cy="4608512"/>
          </a:xfrm>
          <a:prstGeom prst="rect">
            <a:avLst/>
          </a:prstGeom>
        </p:spPr>
        <p:txBody>
          <a:bodyPr vert="horz" lIns="91440" tIns="45720" rIns="91440" bIns="45720" rtlCol="0">
            <a:normAutofit/>
          </a:bodyPr>
          <a:lstStyle/>
          <a:p>
            <a:pPr lvl="0"/>
            <a:r>
              <a:rPr lang="ko-KR" altLang="en-US" dirty="0" smtClean="0"/>
              <a:t>마스터 텍스트 스타일을 편집합니다</a:t>
            </a:r>
          </a:p>
          <a:p>
            <a:pPr lvl="1"/>
            <a:r>
              <a:rPr lang="ko-KR" altLang="en-US" dirty="0" smtClean="0"/>
              <a:t>둘째 수준</a:t>
            </a:r>
          </a:p>
        </p:txBody>
      </p:sp>
      <p:sp>
        <p:nvSpPr>
          <p:cNvPr id="6" name="슬라이드 번호 개체 틀 5"/>
          <p:cNvSpPr>
            <a:spLocks noGrp="1"/>
          </p:cNvSpPr>
          <p:nvPr>
            <p:ph type="sldNum" sz="quarter" idx="4"/>
          </p:nvPr>
        </p:nvSpPr>
        <p:spPr>
          <a:xfrm>
            <a:off x="6948264" y="6545237"/>
            <a:ext cx="2133600" cy="268139"/>
          </a:xfrm>
          <a:prstGeom prst="rect">
            <a:avLst/>
          </a:prstGeom>
        </p:spPr>
        <p:txBody>
          <a:bodyPr vert="horz" lIns="91440" tIns="45720" rIns="91440" bIns="45720" rtlCol="0" anchor="ctr"/>
          <a:lstStyle>
            <a:lvl1pPr algn="r">
              <a:defRPr sz="1200" b="1">
                <a:solidFill>
                  <a:schemeClr val="tx1">
                    <a:lumMod val="75000"/>
                    <a:lumOff val="25000"/>
                  </a:schemeClr>
                </a:solidFill>
                <a:latin typeface="Arial" pitchFamily="34" charset="0"/>
                <a:cs typeface="Arial" pitchFamily="34" charset="0"/>
              </a:defRPr>
            </a:lvl1pPr>
          </a:lstStyle>
          <a:p>
            <a:fld id="{4F7D1DA3-CC3C-4294-96F7-6DAAB0C24F67}" type="slidenum">
              <a:rPr lang="ko-KR" altLang="en-US" smtClean="0"/>
              <a:pPr/>
              <a:t>‹#›</a:t>
            </a:fld>
            <a:r>
              <a:rPr lang="en-US" altLang="ko-KR" dirty="0" smtClean="0"/>
              <a:t> | 19</a:t>
            </a:r>
            <a:endParaRPr lang="ko-KR" altLang="en-US" dirty="0"/>
          </a:p>
        </p:txBody>
      </p:sp>
      <p:pic>
        <p:nvPicPr>
          <p:cNvPr id="5" name="그림 4" descr="wordmark.jpg"/>
          <p:cNvPicPr>
            <a:picLocks noChangeAspect="1"/>
          </p:cNvPicPr>
          <p:nvPr userDrawn="1"/>
        </p:nvPicPr>
        <p:blipFill>
          <a:blip r:embed="rId13" cstate="print">
            <a:clrChange>
              <a:clrFrom>
                <a:srgbClr val="FFFFFF"/>
              </a:clrFrom>
              <a:clrTo>
                <a:srgbClr val="FFFFFF">
                  <a:alpha val="0"/>
                </a:srgbClr>
              </a:clrTo>
            </a:clrChange>
          </a:blip>
          <a:stretch>
            <a:fillRect/>
          </a:stretch>
        </p:blipFill>
        <p:spPr>
          <a:xfrm>
            <a:off x="8188360" y="170148"/>
            <a:ext cx="884234" cy="340714"/>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1" hangingPunct="1">
        <a:spcBef>
          <a:spcPct val="0"/>
        </a:spcBef>
        <a:buNone/>
        <a:defRPr sz="2800" b="1" kern="1200">
          <a:solidFill>
            <a:schemeClr val="tx1"/>
          </a:solidFill>
          <a:latin typeface="Arial" pitchFamily="34" charset="0"/>
          <a:ea typeface="+mj-ea"/>
          <a:cs typeface="Arial" pitchFamily="34" charset="0"/>
        </a:defRPr>
      </a:lvl1pPr>
    </p:titleStyle>
    <p:bodyStyle>
      <a:lvl1pPr marL="177800" indent="-177800" algn="l" defTabSz="914400" rtl="0" eaLnBrk="1" latinLnBrk="1" hangingPunct="1">
        <a:spcBef>
          <a:spcPct val="20000"/>
        </a:spcBef>
        <a:buFont typeface="Wingdings" pitchFamily="2" charset="2"/>
        <a:buChar char="§"/>
        <a:defRPr sz="1600" kern="1200">
          <a:solidFill>
            <a:schemeClr val="tx1"/>
          </a:solidFill>
          <a:latin typeface="Arial" pitchFamily="34" charset="0"/>
          <a:ea typeface="+mn-ea"/>
          <a:cs typeface="Arial" pitchFamily="34" charset="0"/>
        </a:defRPr>
      </a:lvl1pPr>
      <a:lvl2pPr marL="355600" indent="-177800" algn="l" defTabSz="914400" rtl="0" eaLnBrk="1" latinLnBrk="1"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2pPr>
      <a:lvl3pPr marL="1143000" indent="-228600" algn="l" defTabSz="914400" rtl="0" eaLnBrk="1" latinLnBrk="1"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3pPr>
      <a:lvl4pPr marL="1600200" indent="-228600" algn="l" defTabSz="914400" rtl="0" eaLnBrk="1" latinLnBrk="1"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4pPr>
      <a:lvl5pPr marL="2057400" indent="-228600" algn="l" defTabSz="914400" rtl="0" eaLnBrk="1" latinLnBrk="1"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8" Type="http://schemas.openxmlformats.org/officeDocument/2006/relationships/audio" Target="../media/audio8.wav"/><Relationship Id="rId13" Type="http://schemas.openxmlformats.org/officeDocument/2006/relationships/image" Target="../media/image21.jpeg"/><Relationship Id="rId18" Type="http://schemas.openxmlformats.org/officeDocument/2006/relationships/image" Target="../media/image26.png"/><Relationship Id="rId3" Type="http://schemas.openxmlformats.org/officeDocument/2006/relationships/audio" Target="../media/audio3.wav"/><Relationship Id="rId7" Type="http://schemas.openxmlformats.org/officeDocument/2006/relationships/audio" Target="../media/audio7.wav"/><Relationship Id="rId12" Type="http://schemas.openxmlformats.org/officeDocument/2006/relationships/image" Target="../media/image20.jpeg"/><Relationship Id="rId17" Type="http://schemas.openxmlformats.org/officeDocument/2006/relationships/image" Target="../media/image25.png"/><Relationship Id="rId2" Type="http://schemas.openxmlformats.org/officeDocument/2006/relationships/audio" Target="../media/audio2.wav"/><Relationship Id="rId16" Type="http://schemas.openxmlformats.org/officeDocument/2006/relationships/image" Target="../media/image24.png"/><Relationship Id="rId1" Type="http://schemas.openxmlformats.org/officeDocument/2006/relationships/audio" Target="../media/audio1.wav"/><Relationship Id="rId6" Type="http://schemas.openxmlformats.org/officeDocument/2006/relationships/audio" Target="../media/audio6.wav"/><Relationship Id="rId11" Type="http://schemas.openxmlformats.org/officeDocument/2006/relationships/slideLayout" Target="../slideLayouts/slideLayout2.xml"/><Relationship Id="rId5" Type="http://schemas.openxmlformats.org/officeDocument/2006/relationships/audio" Target="../media/audio5.wav"/><Relationship Id="rId15" Type="http://schemas.openxmlformats.org/officeDocument/2006/relationships/image" Target="../media/image23.png"/><Relationship Id="rId10" Type="http://schemas.openxmlformats.org/officeDocument/2006/relationships/audio" Target="../media/audio10.wav"/><Relationship Id="rId4" Type="http://schemas.openxmlformats.org/officeDocument/2006/relationships/audio" Target="../media/audio4.wav"/><Relationship Id="rId9" Type="http://schemas.openxmlformats.org/officeDocument/2006/relationships/audio" Target="../media/audio9.wav"/><Relationship Id="rId1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2.wmf"/><Relationship Id="rId2" Type="http://schemas.openxmlformats.org/officeDocument/2006/relationships/image" Target="../media/image27.wmf"/><Relationship Id="rId1" Type="http://schemas.openxmlformats.org/officeDocument/2006/relationships/slideLayout" Target="../slideLayouts/slideLayout2.xml"/><Relationship Id="rId6" Type="http://schemas.openxmlformats.org/officeDocument/2006/relationships/image" Target="../media/image31.wmf"/><Relationship Id="rId5" Type="http://schemas.openxmlformats.org/officeDocument/2006/relationships/image" Target="../media/image30.png"/><Relationship Id="rId4" Type="http://schemas.openxmlformats.org/officeDocument/2006/relationships/image" Target="../media/image29.jpeg"/></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png"/></Relationships>
</file>

<file path=ppt/slides/_rels/slide1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38.jpeg"/><Relationship Id="rId4" Type="http://schemas.openxmlformats.org/officeDocument/2006/relationships/image" Target="../media/image37.jpeg"/></Relationships>
</file>

<file path=ppt/slides/_rels/slide1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1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2.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ctrTitle"/>
          </p:nvPr>
        </p:nvSpPr>
        <p:spPr/>
        <p:txBody>
          <a:bodyPr/>
          <a:lstStyle/>
          <a:p>
            <a:r>
              <a:rPr lang="en-US" altLang="ko-KR" dirty="0" smtClean="0"/>
              <a:t>Samsung </a:t>
            </a:r>
            <a:r>
              <a:rPr lang="en-US" altLang="ko-KR" dirty="0" err="1" smtClean="0"/>
              <a:t>OfficeServ</a:t>
            </a:r>
            <a:r>
              <a:rPr lang="en-US" altLang="ko-KR" dirty="0" smtClean="0"/>
              <a:t> </a:t>
            </a:r>
            <a:br>
              <a:rPr lang="en-US" altLang="ko-KR" dirty="0" smtClean="0"/>
            </a:br>
            <a:r>
              <a:rPr lang="en-US" altLang="ko-KR" dirty="0" smtClean="0"/>
              <a:t>Conference Solution </a:t>
            </a:r>
            <a:endParaRPr lang="ko-KR" altLang="en-US" dirty="0"/>
          </a:p>
        </p:txBody>
      </p:sp>
      <p:sp>
        <p:nvSpPr>
          <p:cNvPr id="3" name="부제목 2"/>
          <p:cNvSpPr>
            <a:spLocks noGrp="1"/>
          </p:cNvSpPr>
          <p:nvPr>
            <p:ph type="subTitle" idx="1"/>
          </p:nvPr>
        </p:nvSpPr>
        <p:spPr/>
        <p:txBody>
          <a:bodyPr>
            <a:normAutofit/>
          </a:bodyPr>
          <a:lstStyle/>
          <a:p>
            <a:r>
              <a:rPr lang="en-US" altLang="ko-KR" sz="1800" b="1" dirty="0" smtClean="0"/>
              <a:t>October 2010</a:t>
            </a:r>
          </a:p>
          <a:p>
            <a:endParaRPr lang="en-US" altLang="ko-KR" sz="1800" b="1" dirty="0"/>
          </a:p>
          <a:p>
            <a:r>
              <a:rPr lang="en-US" altLang="ko-KR" sz="1800" b="1" dirty="0" smtClean="0"/>
              <a:t>Samsung Electronics Co., Ltd.</a:t>
            </a:r>
            <a:endParaRPr lang="ko-KR" altLang="en-US" sz="1800"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제목 3"/>
          <p:cNvSpPr>
            <a:spLocks noGrp="1"/>
          </p:cNvSpPr>
          <p:nvPr>
            <p:ph type="title"/>
          </p:nvPr>
        </p:nvSpPr>
        <p:spPr/>
        <p:txBody>
          <a:bodyPr/>
          <a:lstStyle/>
          <a:p>
            <a:r>
              <a:rPr lang="en-US" altLang="ko-KR" dirty="0" smtClean="0"/>
              <a:t>Host Meet-me Conference</a:t>
            </a:r>
            <a:endParaRPr lang="ko-KR" altLang="en-US" dirty="0"/>
          </a:p>
        </p:txBody>
      </p:sp>
      <p:sp>
        <p:nvSpPr>
          <p:cNvPr id="6" name="텍스트 개체 틀 5"/>
          <p:cNvSpPr>
            <a:spLocks noGrp="1"/>
          </p:cNvSpPr>
          <p:nvPr>
            <p:ph type="body" sz="quarter" idx="13"/>
          </p:nvPr>
        </p:nvSpPr>
        <p:spPr>
          <a:xfrm>
            <a:off x="250825" y="836612"/>
            <a:ext cx="8713788" cy="1080219"/>
          </a:xfrm>
        </p:spPr>
        <p:txBody>
          <a:bodyPr>
            <a:normAutofit/>
          </a:bodyPr>
          <a:lstStyle/>
          <a:p>
            <a:r>
              <a:rPr lang="en-US" altLang="ko-KR" dirty="0" smtClean="0"/>
              <a:t>Users who want to create Meet-me Conference can easily preside over a meeting via Meet-me main page. Just dragging and clicking will create your  conference. After inputting all details of your conference, system will send your members invitation emails which contains conference title, date &amp; time and password. They will help remind your conference to your members.</a:t>
            </a:r>
            <a:endParaRPr lang="ko-KR" altLang="en-US" dirty="0" smtClean="0"/>
          </a:p>
          <a:p>
            <a:endParaRPr lang="en-US" altLang="ko-KR" dirty="0" smtClean="0">
              <a:sym typeface="Wingdings" pitchFamily="2" charset="2"/>
            </a:endParaRPr>
          </a:p>
          <a:p>
            <a:endParaRPr lang="ko-KR" altLang="en-US" dirty="0"/>
          </a:p>
        </p:txBody>
      </p:sp>
      <p:pic>
        <p:nvPicPr>
          <p:cNvPr id="8" name="그림 7" descr="부장3.jpg"/>
          <p:cNvPicPr>
            <a:picLocks noChangeAspect="1"/>
          </p:cNvPicPr>
          <p:nvPr/>
        </p:nvPicPr>
        <p:blipFill>
          <a:blip r:embed="rId2" cstate="print"/>
          <a:stretch>
            <a:fillRect/>
          </a:stretch>
        </p:blipFill>
        <p:spPr>
          <a:xfrm>
            <a:off x="214282" y="4504392"/>
            <a:ext cx="3175000" cy="2092960"/>
          </a:xfrm>
          <a:prstGeom prst="rect">
            <a:avLst/>
          </a:prstGeom>
          <a:effectLst>
            <a:softEdge rad="31750"/>
          </a:effectLst>
        </p:spPr>
      </p:pic>
      <p:sp>
        <p:nvSpPr>
          <p:cNvPr id="10" name="모서리가 둥근 사각형 설명선 9"/>
          <p:cNvSpPr/>
          <p:nvPr/>
        </p:nvSpPr>
        <p:spPr>
          <a:xfrm>
            <a:off x="467544" y="2564904"/>
            <a:ext cx="2160240" cy="1080120"/>
          </a:xfrm>
          <a:prstGeom prst="wedgeRoundRectCallout">
            <a:avLst>
              <a:gd name="adj1" fmla="val -2296"/>
              <a:gd name="adj2" fmla="val 127408"/>
              <a:gd name="adj3" fmla="val 16667"/>
            </a:avLst>
          </a:prstGeom>
          <a:no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ko-KR" sz="1200" dirty="0" smtClean="0">
                <a:solidFill>
                  <a:schemeClr val="tx1"/>
                </a:solidFill>
                <a:latin typeface="Arial" pitchFamily="34" charset="0"/>
                <a:cs typeface="Arial" pitchFamily="34" charset="0"/>
              </a:rPr>
              <a:t> I can easily create Meet-me conference thanks to Samsung Conference Solution </a:t>
            </a:r>
            <a:r>
              <a:rPr lang="en-US" altLang="ko-KR" sz="1200" dirty="0" smtClean="0">
                <a:solidFill>
                  <a:schemeClr val="tx1"/>
                </a:solidFill>
                <a:latin typeface="Arial" pitchFamily="34" charset="0"/>
                <a:cs typeface="Arial" pitchFamily="34" charset="0"/>
                <a:sym typeface="Wingdings" pitchFamily="2" charset="2"/>
              </a:rPr>
              <a:t></a:t>
            </a:r>
            <a:endParaRPr lang="ko-KR" altLang="en-US" sz="1200" dirty="0">
              <a:solidFill>
                <a:schemeClr val="tx1"/>
              </a:solidFill>
              <a:latin typeface="Arial" pitchFamily="34" charset="0"/>
              <a:cs typeface="Arial" pitchFamily="34" charset="0"/>
            </a:endParaRPr>
          </a:p>
        </p:txBody>
      </p:sp>
      <p:pic>
        <p:nvPicPr>
          <p:cNvPr id="18" name="Picture 2" descr="C:\DOCUME~1\JHEMME~1.PRI\LOCALS~1\Temp\GrvTemp3i6r2xj4pp9ckj9xnf6i1\C\pvp2.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l="2859" t="8750" r="4296" b="10314"/>
          <a:stretch>
            <a:fillRect/>
          </a:stretch>
        </p:blipFill>
        <p:spPr bwMode="auto">
          <a:xfrm>
            <a:off x="3096344" y="2132856"/>
            <a:ext cx="5436096" cy="2664296"/>
          </a:xfrm>
          <a:prstGeom prst="rect">
            <a:avLst/>
          </a:prstGeom>
          <a:noFill/>
          <a:extLst>
            <a:ext uri="{909E8E84-426E-40DD-AFC4-6F175D3DCCD1}">
              <a14:hiddenFill xmlns="" xmlns:a14="http://schemas.microsoft.com/office/drawing/2010/main">
                <a:solidFill>
                  <a:srgbClr val="FFFFFF"/>
                </a:solidFill>
              </a14:hiddenFill>
            </a:ext>
          </a:extLst>
        </p:spPr>
      </p:pic>
      <p:grpSp>
        <p:nvGrpSpPr>
          <p:cNvPr id="2" name="그룹 22"/>
          <p:cNvGrpSpPr>
            <a:grpSpLocks noChangeAspect="1"/>
          </p:cNvGrpSpPr>
          <p:nvPr/>
        </p:nvGrpSpPr>
        <p:grpSpPr>
          <a:xfrm>
            <a:off x="6948264" y="5517217"/>
            <a:ext cx="1651731" cy="1080135"/>
            <a:chOff x="3419872" y="2636912"/>
            <a:chExt cx="5505797" cy="3600450"/>
          </a:xfrm>
        </p:grpSpPr>
        <p:pic>
          <p:nvPicPr>
            <p:cNvPr id="21" name="그림 20" descr="Untitled-1.jpg"/>
            <p:cNvPicPr>
              <a:picLocks noChangeAspect="1"/>
            </p:cNvPicPr>
            <p:nvPr/>
          </p:nvPicPr>
          <p:blipFill>
            <a:blip r:embed="rId4" cstate="print"/>
            <a:stretch>
              <a:fillRect/>
            </a:stretch>
          </p:blipFill>
          <p:spPr>
            <a:xfrm>
              <a:off x="5868144" y="2636912"/>
              <a:ext cx="3057525" cy="3333750"/>
            </a:xfrm>
            <a:prstGeom prst="rect">
              <a:avLst/>
            </a:prstGeom>
          </p:spPr>
        </p:pic>
        <p:pic>
          <p:nvPicPr>
            <p:cNvPr id="22" name="그림 21" descr="Untitled-2.jpg"/>
            <p:cNvPicPr>
              <a:picLocks noChangeAspect="1"/>
            </p:cNvPicPr>
            <p:nvPr/>
          </p:nvPicPr>
          <p:blipFill>
            <a:blip r:embed="rId5" cstate="print"/>
            <a:stretch>
              <a:fillRect/>
            </a:stretch>
          </p:blipFill>
          <p:spPr>
            <a:xfrm>
              <a:off x="3419872" y="2636912"/>
              <a:ext cx="2638425" cy="3600450"/>
            </a:xfrm>
            <a:prstGeom prst="rect">
              <a:avLst/>
            </a:prstGeom>
          </p:spPr>
        </p:pic>
      </p:grpSp>
      <p:grpSp>
        <p:nvGrpSpPr>
          <p:cNvPr id="3" name="그룹 25"/>
          <p:cNvGrpSpPr/>
          <p:nvPr/>
        </p:nvGrpSpPr>
        <p:grpSpPr>
          <a:xfrm>
            <a:off x="4067944" y="3256409"/>
            <a:ext cx="1503406" cy="1242838"/>
            <a:chOff x="4067944" y="3256409"/>
            <a:chExt cx="1503406" cy="1242838"/>
          </a:xfrm>
        </p:grpSpPr>
        <p:cxnSp>
          <p:nvCxnSpPr>
            <p:cNvPr id="17" name="직선 화살표 연결선 16"/>
            <p:cNvCxnSpPr/>
            <p:nvPr/>
          </p:nvCxnSpPr>
          <p:spPr>
            <a:xfrm rot="5400000">
              <a:off x="5022866" y="3453615"/>
              <a:ext cx="396000" cy="1588"/>
            </a:xfrm>
            <a:prstGeom prst="straightConnector1">
              <a:avLst/>
            </a:prstGeom>
            <a:ln w="19050">
              <a:solidFill>
                <a:schemeClr val="tx2">
                  <a:lumMod val="75000"/>
                </a:schemeClr>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4067944" y="3637473"/>
              <a:ext cx="1008112" cy="861774"/>
            </a:xfrm>
            <a:prstGeom prst="rect">
              <a:avLst/>
            </a:prstGeom>
            <a:solidFill>
              <a:schemeClr val="bg1"/>
            </a:solidFill>
            <a:ln w="19050">
              <a:solidFill>
                <a:schemeClr val="tx2">
                  <a:lumMod val="75000"/>
                </a:schemeClr>
              </a:solidFill>
            </a:ln>
          </p:spPr>
          <p:txBody>
            <a:bodyPr wrap="square" rtlCol="0">
              <a:spAutoFit/>
            </a:bodyPr>
            <a:lstStyle/>
            <a:p>
              <a:r>
                <a:rPr lang="en-US" altLang="ko-KR" sz="1000" b="1" dirty="0" smtClean="0">
                  <a:solidFill>
                    <a:schemeClr val="tx2">
                      <a:lumMod val="75000"/>
                    </a:schemeClr>
                  </a:solidFill>
                  <a:latin typeface="Arial" pitchFamily="34" charset="0"/>
                  <a:cs typeface="Arial" pitchFamily="34" charset="0"/>
                </a:rPr>
                <a:t>1. Drag it as  much  as you want. Then click the create button.</a:t>
              </a:r>
              <a:endParaRPr lang="ko-KR" altLang="en-US" sz="1000" b="1" dirty="0">
                <a:solidFill>
                  <a:schemeClr val="tx2">
                    <a:lumMod val="75000"/>
                  </a:schemeClr>
                </a:solidFill>
                <a:latin typeface="Arial" pitchFamily="34" charset="0"/>
                <a:cs typeface="Arial" pitchFamily="34" charset="0"/>
              </a:endParaRPr>
            </a:p>
          </p:txBody>
        </p:sp>
        <p:sp>
          <p:nvSpPr>
            <p:cNvPr id="24" name="원호 23"/>
            <p:cNvSpPr/>
            <p:nvPr/>
          </p:nvSpPr>
          <p:spPr>
            <a:xfrm rot="16617242">
              <a:off x="4711844" y="3165696"/>
              <a:ext cx="656415" cy="1062596"/>
            </a:xfrm>
            <a:prstGeom prst="arc">
              <a:avLst/>
            </a:prstGeom>
            <a:ln w="19050">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a:p>
          </p:txBody>
        </p:sp>
      </p:grpSp>
      <p:grpSp>
        <p:nvGrpSpPr>
          <p:cNvPr id="5" name="그룹 26"/>
          <p:cNvGrpSpPr/>
          <p:nvPr/>
        </p:nvGrpSpPr>
        <p:grpSpPr>
          <a:xfrm>
            <a:off x="7370300" y="3017565"/>
            <a:ext cx="1522180" cy="1417225"/>
            <a:chOff x="7370300" y="3017565"/>
            <a:chExt cx="1522180" cy="1417225"/>
          </a:xfrm>
        </p:grpSpPr>
        <p:sp>
          <p:nvSpPr>
            <p:cNvPr id="20" name="TextBox 19"/>
            <p:cNvSpPr txBox="1"/>
            <p:nvPr/>
          </p:nvSpPr>
          <p:spPr>
            <a:xfrm>
              <a:off x="7956376" y="3573016"/>
              <a:ext cx="936104" cy="861774"/>
            </a:xfrm>
            <a:prstGeom prst="rect">
              <a:avLst/>
            </a:prstGeom>
            <a:solidFill>
              <a:schemeClr val="bg1"/>
            </a:solidFill>
            <a:ln w="19050">
              <a:solidFill>
                <a:schemeClr val="tx2">
                  <a:lumMod val="75000"/>
                </a:schemeClr>
              </a:solidFill>
            </a:ln>
          </p:spPr>
          <p:txBody>
            <a:bodyPr wrap="square" rtlCol="0">
              <a:spAutoFit/>
            </a:bodyPr>
            <a:lstStyle/>
            <a:p>
              <a:r>
                <a:rPr lang="en-US" altLang="ko-KR" sz="1000" b="1" dirty="0" smtClean="0">
                  <a:solidFill>
                    <a:schemeClr val="tx2">
                      <a:lumMod val="75000"/>
                    </a:schemeClr>
                  </a:solidFill>
                  <a:latin typeface="Arial" pitchFamily="34" charset="0"/>
                  <a:cs typeface="Arial" pitchFamily="34" charset="0"/>
                </a:rPr>
                <a:t>2. If another page pops up, put the details into that.</a:t>
              </a:r>
              <a:endParaRPr lang="ko-KR" altLang="en-US" sz="1000" b="1" dirty="0">
                <a:solidFill>
                  <a:schemeClr val="tx2">
                    <a:lumMod val="75000"/>
                  </a:schemeClr>
                </a:solidFill>
                <a:latin typeface="Arial" pitchFamily="34" charset="0"/>
                <a:cs typeface="Arial" pitchFamily="34" charset="0"/>
              </a:endParaRPr>
            </a:p>
          </p:txBody>
        </p:sp>
        <p:sp>
          <p:nvSpPr>
            <p:cNvPr id="25" name="원호 24"/>
            <p:cNvSpPr/>
            <p:nvPr/>
          </p:nvSpPr>
          <p:spPr>
            <a:xfrm rot="9045717">
              <a:off x="7370300" y="3017565"/>
              <a:ext cx="656415" cy="1062596"/>
            </a:xfrm>
            <a:prstGeom prst="arc">
              <a:avLst/>
            </a:prstGeom>
            <a:ln w="19050">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a:solidFill>
                  <a:schemeClr val="tx2">
                    <a:lumMod val="75000"/>
                  </a:schemeClr>
                </a:solidFill>
              </a:endParaRPr>
            </a:p>
          </p:txBody>
        </p:sp>
      </p:grpSp>
      <p:sp>
        <p:nvSpPr>
          <p:cNvPr id="28" name="TextBox 27"/>
          <p:cNvSpPr txBox="1"/>
          <p:nvPr/>
        </p:nvSpPr>
        <p:spPr>
          <a:xfrm>
            <a:off x="3995936" y="5013176"/>
            <a:ext cx="2395207" cy="400110"/>
          </a:xfrm>
          <a:prstGeom prst="rect">
            <a:avLst/>
          </a:prstGeom>
          <a:noFill/>
        </p:spPr>
        <p:txBody>
          <a:bodyPr wrap="none" rtlCol="0">
            <a:spAutoFit/>
          </a:bodyPr>
          <a:lstStyle/>
          <a:p>
            <a:r>
              <a:rPr lang="en-US" altLang="ko-KR" sz="1000" b="1" dirty="0" smtClean="0">
                <a:solidFill>
                  <a:schemeClr val="tx2">
                    <a:lumMod val="75000"/>
                  </a:schemeClr>
                </a:solidFill>
                <a:latin typeface="Arial" pitchFamily="34" charset="0"/>
                <a:cs typeface="Arial" pitchFamily="34" charset="0"/>
              </a:rPr>
              <a:t>3. After finishing, send the invitation</a:t>
            </a:r>
          </a:p>
          <a:p>
            <a:r>
              <a:rPr lang="en-US" altLang="ko-KR" sz="1000" b="1" dirty="0" smtClean="0">
                <a:solidFill>
                  <a:schemeClr val="tx2">
                    <a:lumMod val="75000"/>
                  </a:schemeClr>
                </a:solidFill>
                <a:latin typeface="Arial" pitchFamily="34" charset="0"/>
                <a:cs typeface="Arial" pitchFamily="34" charset="0"/>
              </a:rPr>
              <a:t>    mails to your members.</a:t>
            </a:r>
            <a:endParaRPr lang="ko-KR" altLang="en-US" sz="1000" b="1" dirty="0">
              <a:solidFill>
                <a:schemeClr val="tx2">
                  <a:lumMod val="75000"/>
                </a:schemeClr>
              </a:solidFill>
              <a:latin typeface="Arial" pitchFamily="34" charset="0"/>
              <a:cs typeface="Arial" pitchFamily="34" charset="0"/>
            </a:endParaRPr>
          </a:p>
        </p:txBody>
      </p:sp>
      <p:pic>
        <p:nvPicPr>
          <p:cNvPr id="29" name="그림 291" descr="2010-04-23_009"/>
          <p:cNvPicPr>
            <a:picLocks noChangeAspect="1" noChangeArrowheads="1"/>
          </p:cNvPicPr>
          <p:nvPr/>
        </p:nvPicPr>
        <p:blipFill>
          <a:blip r:embed="rId6" cstate="print"/>
          <a:srcRect/>
          <a:stretch>
            <a:fillRect/>
          </a:stretch>
        </p:blipFill>
        <p:spPr bwMode="auto">
          <a:xfrm>
            <a:off x="4355976" y="5456841"/>
            <a:ext cx="952500" cy="1171575"/>
          </a:xfrm>
          <a:prstGeom prst="rect">
            <a:avLst/>
          </a:prstGeom>
          <a:noFill/>
          <a:ln w="9525">
            <a:noFill/>
            <a:miter lim="800000"/>
            <a:headEnd/>
            <a:tailEnd/>
          </a:ln>
        </p:spPr>
      </p:pic>
      <p:sp>
        <p:nvSpPr>
          <p:cNvPr id="30" name="모서리가 둥근 사각형 설명선 29"/>
          <p:cNvSpPr/>
          <p:nvPr/>
        </p:nvSpPr>
        <p:spPr>
          <a:xfrm>
            <a:off x="5508104" y="5589240"/>
            <a:ext cx="1224136" cy="360040"/>
          </a:xfrm>
          <a:prstGeom prst="wedgeRoundRectCallout">
            <a:avLst>
              <a:gd name="adj1" fmla="val 57588"/>
              <a:gd name="adj2" fmla="val 71759"/>
              <a:gd name="adj3" fmla="val 16667"/>
            </a:avLst>
          </a:prstGeom>
          <a:noFill/>
          <a:ln w="1905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000" b="1" dirty="0" smtClean="0">
                <a:solidFill>
                  <a:schemeClr val="tx1"/>
                </a:solidFill>
                <a:latin typeface="Arial" pitchFamily="34" charset="0"/>
                <a:cs typeface="Arial" pitchFamily="34" charset="0"/>
              </a:rPr>
              <a:t>We’ve got mails !</a:t>
            </a:r>
            <a:endParaRPr lang="ko-KR" altLang="en-US" sz="1000" b="1" dirty="0">
              <a:solidFill>
                <a:schemeClr val="tx1"/>
              </a:solidFill>
              <a:latin typeface="Arial" pitchFamily="34" charset="0"/>
              <a:cs typeface="Arial" pitchFamily="34" charset="0"/>
            </a:endParaRPr>
          </a:p>
        </p:txBody>
      </p:sp>
      <p:sp>
        <p:nvSpPr>
          <p:cNvPr id="26" name="슬라이드 번호 개체 틀 25"/>
          <p:cNvSpPr>
            <a:spLocks noGrp="1"/>
          </p:cNvSpPr>
          <p:nvPr>
            <p:ph type="sldNum" sz="quarter" idx="12"/>
          </p:nvPr>
        </p:nvSpPr>
        <p:spPr/>
        <p:txBody>
          <a:bodyPr/>
          <a:lstStyle/>
          <a:p>
            <a:fld id="{4F7D1DA3-CC3C-4294-96F7-6DAAB0C24F67}" type="slidenum">
              <a:rPr lang="ko-KR" altLang="en-US" smtClean="0"/>
              <a:pPr/>
              <a:t>10</a:t>
            </a:fld>
            <a:r>
              <a:rPr lang="en-US" altLang="ko-KR" smtClean="0"/>
              <a:t> | 19</a:t>
            </a:r>
            <a:endParaRPr lang="ko-KR" alt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Join Meet-me Conference </a:t>
            </a:r>
            <a:endParaRPr lang="ko-KR" altLang="en-US" dirty="0"/>
          </a:p>
        </p:txBody>
      </p:sp>
      <p:sp>
        <p:nvSpPr>
          <p:cNvPr id="3" name="내용 개체 틀 2"/>
          <p:cNvSpPr>
            <a:spLocks noGrp="1"/>
          </p:cNvSpPr>
          <p:nvPr>
            <p:ph idx="1"/>
          </p:nvPr>
        </p:nvSpPr>
        <p:spPr/>
        <p:txBody>
          <a:bodyPr/>
          <a:lstStyle/>
          <a:p>
            <a:pPr>
              <a:buNone/>
            </a:pPr>
            <a:endParaRPr lang="en-US" altLang="ko-KR" dirty="0" smtClean="0"/>
          </a:p>
          <a:p>
            <a:pPr>
              <a:buNone/>
            </a:pPr>
            <a:endParaRPr lang="en-US" altLang="ko-KR" dirty="0" smtClean="0"/>
          </a:p>
        </p:txBody>
      </p:sp>
      <p:sp>
        <p:nvSpPr>
          <p:cNvPr id="4" name="텍스트 개체 틀 3"/>
          <p:cNvSpPr>
            <a:spLocks noGrp="1"/>
          </p:cNvSpPr>
          <p:nvPr>
            <p:ph type="body" sz="quarter" idx="13"/>
          </p:nvPr>
        </p:nvSpPr>
        <p:spPr>
          <a:xfrm>
            <a:off x="250825" y="836612"/>
            <a:ext cx="8713788" cy="1092189"/>
          </a:xfrm>
        </p:spPr>
        <p:txBody>
          <a:bodyPr>
            <a:normAutofit fontScale="92500"/>
          </a:bodyPr>
          <a:lstStyle/>
          <a:p>
            <a:r>
              <a:rPr lang="en-US" altLang="ko-KR" dirty="0" smtClean="0"/>
              <a:t>If you get the invitation mails, please enter the addresses and pass word that creator have already made.</a:t>
            </a:r>
          </a:p>
          <a:p>
            <a:r>
              <a:rPr lang="en-US" altLang="ko-KR" dirty="0" smtClean="0"/>
              <a:t>After entering addresses and password, Then, say a word that identifies you. You can hear the SPA sound that welcomes </a:t>
            </a:r>
            <a:r>
              <a:rPr lang="en-US" altLang="ko-KR" dirty="0" err="1" smtClean="0"/>
              <a:t>you.Recorded</a:t>
            </a:r>
            <a:r>
              <a:rPr lang="en-US" altLang="ko-KR" dirty="0" smtClean="0"/>
              <a:t> Voice with your language and good music will guide you to the Meet-me conference.</a:t>
            </a:r>
            <a:endParaRPr lang="ko-KR" altLang="en-US" dirty="0"/>
          </a:p>
        </p:txBody>
      </p:sp>
      <p:pic>
        <p:nvPicPr>
          <p:cNvPr id="6" name="그림 5" descr="남자1.jpg"/>
          <p:cNvPicPr>
            <a:picLocks noChangeAspect="1"/>
          </p:cNvPicPr>
          <p:nvPr/>
        </p:nvPicPr>
        <p:blipFill>
          <a:blip r:embed="rId12" cstate="print"/>
          <a:stretch>
            <a:fillRect/>
          </a:stretch>
        </p:blipFill>
        <p:spPr>
          <a:xfrm flipH="1">
            <a:off x="130164" y="4601550"/>
            <a:ext cx="2870200" cy="1976120"/>
          </a:xfrm>
          <a:prstGeom prst="rect">
            <a:avLst/>
          </a:prstGeom>
        </p:spPr>
      </p:pic>
      <p:pic>
        <p:nvPicPr>
          <p:cNvPr id="7" name="그림 6" descr="여자1.jpg"/>
          <p:cNvPicPr>
            <a:picLocks noChangeAspect="1"/>
          </p:cNvPicPr>
          <p:nvPr/>
        </p:nvPicPr>
        <p:blipFill>
          <a:blip r:embed="rId13" cstate="print">
            <a:clrChange>
              <a:clrFrom>
                <a:srgbClr val="FFFFFF"/>
              </a:clrFrom>
              <a:clrTo>
                <a:srgbClr val="FFFFFF">
                  <a:alpha val="0"/>
                </a:srgbClr>
              </a:clrTo>
            </a:clrChange>
          </a:blip>
          <a:stretch>
            <a:fillRect/>
          </a:stretch>
        </p:blipFill>
        <p:spPr>
          <a:xfrm>
            <a:off x="6055074" y="4601550"/>
            <a:ext cx="2842621" cy="1923794"/>
          </a:xfrm>
          <a:prstGeom prst="rect">
            <a:avLst/>
          </a:prstGeom>
        </p:spPr>
      </p:pic>
      <p:grpSp>
        <p:nvGrpSpPr>
          <p:cNvPr id="5" name="그룹 28"/>
          <p:cNvGrpSpPr/>
          <p:nvPr/>
        </p:nvGrpSpPr>
        <p:grpSpPr>
          <a:xfrm>
            <a:off x="2786050" y="4869160"/>
            <a:ext cx="3714776" cy="845856"/>
            <a:chOff x="2786050" y="4714884"/>
            <a:chExt cx="3714776" cy="1000132"/>
          </a:xfrm>
        </p:grpSpPr>
        <p:sp>
          <p:nvSpPr>
            <p:cNvPr id="8" name="모서리가 둥근 사각형 설명선 7"/>
            <p:cNvSpPr/>
            <p:nvPr/>
          </p:nvSpPr>
          <p:spPr>
            <a:xfrm>
              <a:off x="2786050" y="4714884"/>
              <a:ext cx="3714776" cy="1000132"/>
            </a:xfrm>
            <a:prstGeom prst="wedgeRoundRectCallout">
              <a:avLst>
                <a:gd name="adj1" fmla="val -43891"/>
                <a:gd name="adj2" fmla="val 70877"/>
                <a:gd name="adj3" fmla="val 16667"/>
              </a:avLst>
            </a:prstGeom>
            <a:noFill/>
            <a:ln w="1905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solidFill>
                  <a:schemeClr val="tx1"/>
                </a:solidFill>
                <a:latin typeface="Arial" pitchFamily="34" charset="0"/>
                <a:cs typeface="Arial" pitchFamily="34" charset="0"/>
              </a:endParaRPr>
            </a:p>
          </p:txBody>
        </p:sp>
        <p:sp>
          <p:nvSpPr>
            <p:cNvPr id="9" name="모서리가 둥근 사각형 설명선 8"/>
            <p:cNvSpPr/>
            <p:nvPr/>
          </p:nvSpPr>
          <p:spPr>
            <a:xfrm>
              <a:off x="2786050" y="4714884"/>
              <a:ext cx="3714776" cy="1000132"/>
            </a:xfrm>
            <a:prstGeom prst="wedgeRoundRectCallout">
              <a:avLst>
                <a:gd name="adj1" fmla="val 46381"/>
                <a:gd name="adj2" fmla="val 68833"/>
                <a:gd name="adj3" fmla="val 16667"/>
              </a:avLst>
            </a:prstGeom>
            <a:noFill/>
            <a:ln w="1905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200" dirty="0" smtClean="0">
                  <a:solidFill>
                    <a:schemeClr val="tx1"/>
                  </a:solidFill>
                  <a:latin typeface="Arial" pitchFamily="34" charset="0"/>
                  <a:cs typeface="Arial" pitchFamily="34" charset="0"/>
                </a:rPr>
                <a:t>If I get the invitation mail</a:t>
              </a:r>
            </a:p>
            <a:p>
              <a:pPr algn="ctr"/>
              <a:r>
                <a:rPr lang="en-US" altLang="ko-KR" sz="1200" dirty="0" smtClean="0">
                  <a:solidFill>
                    <a:schemeClr val="tx1"/>
                  </a:solidFill>
                  <a:latin typeface="Arial" pitchFamily="34" charset="0"/>
                  <a:cs typeface="Arial" pitchFamily="34" charset="0"/>
                </a:rPr>
                <a:t>All I have to do is just entering an address and password and identifying me.</a:t>
              </a:r>
              <a:endParaRPr lang="ko-KR" altLang="en-US" sz="1200" dirty="0">
                <a:solidFill>
                  <a:schemeClr val="tx1"/>
                </a:solidFill>
                <a:latin typeface="Arial" pitchFamily="34" charset="0"/>
                <a:cs typeface="Arial" pitchFamily="34" charset="0"/>
              </a:endParaRPr>
            </a:p>
          </p:txBody>
        </p:sp>
      </p:grpSp>
      <p:graphicFrame>
        <p:nvGraphicFramePr>
          <p:cNvPr id="12" name="표 11"/>
          <p:cNvGraphicFramePr>
            <a:graphicFrameLocks noGrp="1"/>
          </p:cNvGraphicFramePr>
          <p:nvPr/>
        </p:nvGraphicFramePr>
        <p:xfrm>
          <a:off x="357158" y="1904690"/>
          <a:ext cx="8429683" cy="2524445"/>
        </p:xfrm>
        <a:graphic>
          <a:graphicData uri="http://schemas.openxmlformats.org/drawingml/2006/table">
            <a:tbl>
              <a:tblPr firstRow="1" bandRow="1">
                <a:tableStyleId>{69012ECD-51FC-41F1-AA8D-1B2483CD663E}</a:tableStyleId>
              </a:tblPr>
              <a:tblGrid>
                <a:gridCol w="4000528"/>
                <a:gridCol w="1476385"/>
                <a:gridCol w="1476385"/>
                <a:gridCol w="1476385"/>
              </a:tblGrid>
              <a:tr h="360635">
                <a:tc>
                  <a:txBody>
                    <a:bodyPr/>
                    <a:lstStyle/>
                    <a:p>
                      <a:pPr latinLnBrk="1"/>
                      <a:endParaRPr lang="ko-KR" altLang="en-US" sz="1600" dirty="0">
                        <a:latin typeface="Arial" pitchFamily="34" charset="0"/>
                        <a:cs typeface="Arial"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latinLnBrk="1"/>
                      <a:r>
                        <a:rPr lang="en-US" altLang="ko-KR" sz="1600" b="1" dirty="0" smtClean="0">
                          <a:solidFill>
                            <a:schemeClr val="tx1"/>
                          </a:solidFill>
                          <a:latin typeface="Arial" pitchFamily="34" charset="0"/>
                          <a:cs typeface="Arial" pitchFamily="34" charset="0"/>
                        </a:rPr>
                        <a:t>USA</a:t>
                      </a:r>
                      <a:endParaRPr lang="ko-KR" altLang="en-US" sz="1600" b="1"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latinLnBrk="1"/>
                      <a:r>
                        <a:rPr lang="en-US" altLang="ko-KR" sz="1600" b="1" dirty="0" smtClean="0">
                          <a:solidFill>
                            <a:schemeClr val="tx1"/>
                          </a:solidFill>
                          <a:latin typeface="Arial" pitchFamily="34" charset="0"/>
                          <a:cs typeface="Arial" pitchFamily="34" charset="0"/>
                        </a:rPr>
                        <a:t>KOREA</a:t>
                      </a:r>
                      <a:endParaRPr lang="ko-KR" altLang="en-US" sz="1600" b="1"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latinLnBrk="1"/>
                      <a:r>
                        <a:rPr lang="en-US" altLang="ko-KR" sz="1600" b="1" dirty="0" smtClean="0">
                          <a:solidFill>
                            <a:schemeClr val="tx1"/>
                          </a:solidFill>
                          <a:latin typeface="Arial" pitchFamily="34" charset="0"/>
                          <a:cs typeface="Arial" pitchFamily="34" charset="0"/>
                        </a:rPr>
                        <a:t>UK</a:t>
                      </a:r>
                      <a:endParaRPr lang="ko-KR" altLang="en-US" sz="1600" b="1"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360635">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600" dirty="0" smtClean="0">
                          <a:latin typeface="Arial" pitchFamily="34" charset="0"/>
                          <a:cs typeface="Arial" pitchFamily="34" charset="0"/>
                        </a:rPr>
                        <a:t>1. Dial Meet-me Feature key or code</a:t>
                      </a:r>
                      <a:endParaRPr lang="ko-KR" altLang="en-US" sz="1600" dirty="0">
                        <a:latin typeface="Arial" pitchFamily="34" charset="0"/>
                        <a:cs typeface="Arial"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atinLnBrk="1"/>
                      <a:endParaRPr lang="ko-KR" altLang="en-US" sz="16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atinLnBrk="1"/>
                      <a:endParaRPr lang="ko-KR" altLang="en-US" sz="16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atinLnBrk="1"/>
                      <a:endParaRPr lang="ko-KR" altLang="en-US" sz="16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0635">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600" dirty="0" smtClean="0">
                          <a:latin typeface="Arial" pitchFamily="34" charset="0"/>
                          <a:cs typeface="Arial" pitchFamily="34" charset="0"/>
                        </a:rPr>
                        <a:t>2. Dial conference ID &amp; Password</a:t>
                      </a:r>
                      <a:endParaRPr lang="ko-KR" altLang="en-US" sz="1600" dirty="0">
                        <a:latin typeface="Arial" pitchFamily="34" charset="0"/>
                        <a:cs typeface="Arial"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atinLnBrk="1"/>
                      <a:endParaRPr lang="ko-KR" altLang="en-US" sz="16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atinLnBrk="1"/>
                      <a:endParaRPr lang="ko-KR" altLang="en-US" sz="16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atinLnBrk="1"/>
                      <a:endParaRPr lang="ko-KR" altLang="en-US" sz="16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0635">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600" dirty="0" smtClean="0">
                          <a:latin typeface="Arial" pitchFamily="34" charset="0"/>
                          <a:cs typeface="Arial" pitchFamily="34" charset="0"/>
                        </a:rPr>
                        <a:t>3. Greeting</a:t>
                      </a:r>
                      <a:endParaRPr lang="ko-KR" altLang="en-US" sz="1600" dirty="0">
                        <a:latin typeface="Arial" pitchFamily="34" charset="0"/>
                        <a:cs typeface="Arial"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atinLnBrk="1"/>
                      <a:endParaRPr lang="ko-KR" altLang="en-US" sz="16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atinLnBrk="1"/>
                      <a:endParaRPr lang="ko-KR" altLang="en-US" sz="16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atinLnBrk="1"/>
                      <a:endParaRPr lang="ko-KR" altLang="en-US" sz="16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0635">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600" dirty="0" smtClean="0">
                          <a:latin typeface="Arial" pitchFamily="34" charset="0"/>
                          <a:cs typeface="Arial" pitchFamily="34" charset="0"/>
                        </a:rPr>
                        <a:t>4. Record ‘</a:t>
                      </a:r>
                      <a:r>
                        <a:rPr lang="en-US" altLang="ko-KR" sz="1600" dirty="0" err="1" smtClean="0">
                          <a:latin typeface="Arial" pitchFamily="34" charset="0"/>
                          <a:cs typeface="Arial" pitchFamily="34" charset="0"/>
                        </a:rPr>
                        <a:t>whoamI</a:t>
                      </a:r>
                      <a:r>
                        <a:rPr lang="en-US" altLang="ko-KR" sz="1600" dirty="0" smtClean="0">
                          <a:latin typeface="Arial" pitchFamily="34" charset="0"/>
                          <a:cs typeface="Arial" pitchFamily="34" charset="0"/>
                        </a:rPr>
                        <a:t>’</a:t>
                      </a:r>
                      <a:endParaRPr lang="ko-KR" altLang="en-US" sz="1600" dirty="0">
                        <a:latin typeface="Arial" pitchFamily="34" charset="0"/>
                        <a:cs typeface="Arial"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atinLnBrk="1"/>
                      <a:endParaRPr lang="ko-KR" altLang="en-US" sz="16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atinLnBrk="1"/>
                      <a:endParaRPr lang="ko-KR" altLang="en-US" sz="16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atinLnBrk="1"/>
                      <a:endParaRPr lang="ko-KR" altLang="en-US" sz="16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0635">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600" dirty="0" smtClean="0">
                          <a:latin typeface="Arial" pitchFamily="34" charset="0"/>
                          <a:cs typeface="Arial" pitchFamily="34" charset="0"/>
                        </a:rPr>
                        <a:t>5. Play SPA</a:t>
                      </a:r>
                      <a:endParaRPr lang="ko-KR" altLang="en-US" sz="1600" dirty="0">
                        <a:latin typeface="Arial" pitchFamily="34" charset="0"/>
                        <a:cs typeface="Arial"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atinLnBrk="1"/>
                      <a:endParaRPr lang="ko-KR" altLang="en-US" sz="16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atinLnBrk="1"/>
                      <a:endParaRPr lang="ko-KR" altLang="en-US" sz="16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atinLnBrk="1"/>
                      <a:endParaRPr lang="ko-KR" altLang="en-US" sz="16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0635">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600" dirty="0" smtClean="0">
                          <a:latin typeface="Arial" pitchFamily="34" charset="0"/>
                          <a:cs typeface="Arial" pitchFamily="34" charset="0"/>
                        </a:rPr>
                        <a:t>6. Join Alarm</a:t>
                      </a:r>
                      <a:endParaRPr lang="ko-KR" altLang="en-US" sz="1600" dirty="0">
                        <a:latin typeface="Arial" pitchFamily="34" charset="0"/>
                        <a:cs typeface="Arial"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atinLnBrk="1"/>
                      <a:endParaRPr lang="ko-KR" altLang="en-US" sz="16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atinLnBrk="1"/>
                      <a:endParaRPr lang="ko-KR" altLang="en-US" sz="16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atinLnBrk="1"/>
                      <a:endParaRPr lang="ko-KR" altLang="en-US" sz="16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pic>
        <p:nvPicPr>
          <p:cNvPr id="14" name="0002.wav">
            <a:hlinkClick r:id="" action="ppaction://media"/>
          </p:cNvPr>
          <p:cNvPicPr>
            <a:picLocks noRot="1" noChangeAspect="1"/>
          </p:cNvPicPr>
          <p:nvPr>
            <a:wavAudioFile r:embed="rId1" name="0002.wav"/>
          </p:nvPr>
        </p:nvPicPr>
        <p:blipFill>
          <a:blip r:embed="rId14" cstate="print"/>
          <a:stretch>
            <a:fillRect/>
          </a:stretch>
        </p:blipFill>
        <p:spPr>
          <a:xfrm>
            <a:off x="4981580" y="3032054"/>
            <a:ext cx="304800" cy="304800"/>
          </a:xfrm>
          <a:prstGeom prst="rect">
            <a:avLst/>
          </a:prstGeom>
        </p:spPr>
      </p:pic>
      <p:pic>
        <p:nvPicPr>
          <p:cNvPr id="15" name="0102.wav">
            <a:hlinkClick r:id="" action="ppaction://media"/>
          </p:cNvPr>
          <p:cNvPicPr>
            <a:picLocks noRot="1" noChangeAspect="1"/>
          </p:cNvPicPr>
          <p:nvPr>
            <a:wavAudioFile r:embed="rId2" name="0102.wav"/>
          </p:nvPr>
        </p:nvPicPr>
        <p:blipFill>
          <a:blip r:embed="rId15" cstate="print"/>
          <a:stretch>
            <a:fillRect/>
          </a:stretch>
        </p:blipFill>
        <p:spPr>
          <a:xfrm>
            <a:off x="6429388" y="3032054"/>
            <a:ext cx="304800" cy="304800"/>
          </a:xfrm>
          <a:prstGeom prst="rect">
            <a:avLst/>
          </a:prstGeom>
        </p:spPr>
      </p:pic>
      <p:pic>
        <p:nvPicPr>
          <p:cNvPr id="16" name="0202.wav">
            <a:hlinkClick r:id="" action="ppaction://media"/>
          </p:cNvPr>
          <p:cNvPicPr>
            <a:picLocks noRot="1" noChangeAspect="1"/>
          </p:cNvPicPr>
          <p:nvPr>
            <a:wavAudioFile r:embed="rId3" name="0202.wav"/>
          </p:nvPr>
        </p:nvPicPr>
        <p:blipFill>
          <a:blip r:embed="rId15" cstate="print"/>
          <a:stretch>
            <a:fillRect/>
          </a:stretch>
        </p:blipFill>
        <p:spPr>
          <a:xfrm>
            <a:off x="7929586" y="3032054"/>
            <a:ext cx="304800" cy="304800"/>
          </a:xfrm>
          <a:prstGeom prst="rect">
            <a:avLst/>
          </a:prstGeom>
        </p:spPr>
      </p:pic>
      <p:pic>
        <p:nvPicPr>
          <p:cNvPr id="19" name="0004.wav">
            <a:hlinkClick r:id="" action="ppaction://media"/>
          </p:cNvPr>
          <p:cNvPicPr>
            <a:picLocks noRot="1" noChangeAspect="1"/>
          </p:cNvPicPr>
          <p:nvPr>
            <a:wavAudioFile r:embed="rId4" name="0004.wav"/>
          </p:nvPr>
        </p:nvPicPr>
        <p:blipFill>
          <a:blip r:embed="rId15" cstate="print"/>
          <a:stretch>
            <a:fillRect/>
          </a:stretch>
        </p:blipFill>
        <p:spPr>
          <a:xfrm>
            <a:off x="4981580" y="3409952"/>
            <a:ext cx="304800" cy="304800"/>
          </a:xfrm>
          <a:prstGeom prst="rect">
            <a:avLst/>
          </a:prstGeom>
        </p:spPr>
      </p:pic>
      <p:pic>
        <p:nvPicPr>
          <p:cNvPr id="20" name="0104.wav">
            <a:hlinkClick r:id="" action="ppaction://media"/>
          </p:cNvPr>
          <p:cNvPicPr>
            <a:picLocks noRot="1" noChangeAspect="1"/>
          </p:cNvPicPr>
          <p:nvPr>
            <a:wavAudioFile r:embed="rId5" name="0104.wav"/>
          </p:nvPr>
        </p:nvPicPr>
        <p:blipFill>
          <a:blip r:embed="rId15" cstate="print"/>
          <a:stretch>
            <a:fillRect/>
          </a:stretch>
        </p:blipFill>
        <p:spPr>
          <a:xfrm>
            <a:off x="6429388" y="3409952"/>
            <a:ext cx="304800" cy="304800"/>
          </a:xfrm>
          <a:prstGeom prst="rect">
            <a:avLst/>
          </a:prstGeom>
        </p:spPr>
      </p:pic>
      <p:pic>
        <p:nvPicPr>
          <p:cNvPr id="21" name="0204.wav">
            <a:hlinkClick r:id="" action="ppaction://media"/>
          </p:cNvPr>
          <p:cNvPicPr>
            <a:picLocks noRot="1" noChangeAspect="1"/>
          </p:cNvPicPr>
          <p:nvPr>
            <a:wavAudioFile r:embed="rId6" name="0204.wav"/>
          </p:nvPr>
        </p:nvPicPr>
        <p:blipFill>
          <a:blip r:embed="rId15" cstate="print"/>
          <a:stretch>
            <a:fillRect/>
          </a:stretch>
        </p:blipFill>
        <p:spPr>
          <a:xfrm>
            <a:off x="7929586" y="3409952"/>
            <a:ext cx="304800" cy="304800"/>
          </a:xfrm>
          <a:prstGeom prst="rect">
            <a:avLst/>
          </a:prstGeom>
        </p:spPr>
      </p:pic>
      <p:pic>
        <p:nvPicPr>
          <p:cNvPr id="25" name="0005.wav">
            <a:hlinkClick r:id="" action="ppaction://media"/>
          </p:cNvPr>
          <p:cNvPicPr>
            <a:picLocks noRot="1" noChangeAspect="1"/>
          </p:cNvPicPr>
          <p:nvPr>
            <a:wavAudioFile r:embed="rId7" name="0005.wav"/>
          </p:nvPr>
        </p:nvPicPr>
        <p:blipFill>
          <a:blip r:embed="rId15" cstate="print"/>
          <a:stretch>
            <a:fillRect/>
          </a:stretch>
        </p:blipFill>
        <p:spPr>
          <a:xfrm>
            <a:off x="4981580" y="4113507"/>
            <a:ext cx="304800" cy="304800"/>
          </a:xfrm>
          <a:prstGeom prst="rect">
            <a:avLst/>
          </a:prstGeom>
        </p:spPr>
      </p:pic>
      <p:pic>
        <p:nvPicPr>
          <p:cNvPr id="26" name="0105.wav">
            <a:hlinkClick r:id="" action="ppaction://media"/>
          </p:cNvPr>
          <p:cNvPicPr>
            <a:picLocks noRot="1" noChangeAspect="1"/>
          </p:cNvPicPr>
          <p:nvPr>
            <a:wavAudioFile r:embed="rId8" name="0105.wav"/>
          </p:nvPr>
        </p:nvPicPr>
        <p:blipFill>
          <a:blip r:embed="rId15" cstate="print"/>
          <a:stretch>
            <a:fillRect/>
          </a:stretch>
        </p:blipFill>
        <p:spPr>
          <a:xfrm>
            <a:off x="6429388" y="4113507"/>
            <a:ext cx="304800" cy="304800"/>
          </a:xfrm>
          <a:prstGeom prst="rect">
            <a:avLst/>
          </a:prstGeom>
        </p:spPr>
      </p:pic>
      <p:pic>
        <p:nvPicPr>
          <p:cNvPr id="27" name="0205.wav">
            <a:hlinkClick r:id="" action="ppaction://media"/>
          </p:cNvPr>
          <p:cNvPicPr>
            <a:picLocks noRot="1" noChangeAspect="1"/>
          </p:cNvPicPr>
          <p:nvPr>
            <a:wavAudioFile r:embed="rId9" name="0205.wav"/>
          </p:nvPr>
        </p:nvPicPr>
        <p:blipFill>
          <a:blip r:embed="rId15" cstate="print"/>
          <a:stretch>
            <a:fillRect/>
          </a:stretch>
        </p:blipFill>
        <p:spPr>
          <a:xfrm>
            <a:off x="7929586" y="4115670"/>
            <a:ext cx="304800" cy="304800"/>
          </a:xfrm>
          <a:prstGeom prst="rect">
            <a:avLst/>
          </a:prstGeom>
        </p:spPr>
      </p:pic>
      <p:sp>
        <p:nvSpPr>
          <p:cNvPr id="29" name="슬라이드 번호 개체 틀 28"/>
          <p:cNvSpPr>
            <a:spLocks noGrp="1"/>
          </p:cNvSpPr>
          <p:nvPr>
            <p:ph type="sldNum" sz="quarter" idx="12"/>
          </p:nvPr>
        </p:nvSpPr>
        <p:spPr/>
        <p:txBody>
          <a:bodyPr/>
          <a:lstStyle/>
          <a:p>
            <a:fld id="{4F7D1DA3-CC3C-4294-96F7-6DAAB0C24F67}" type="slidenum">
              <a:rPr lang="ko-KR" altLang="en-US" smtClean="0"/>
              <a:pPr/>
              <a:t>11</a:t>
            </a:fld>
            <a:r>
              <a:rPr lang="en-US" altLang="ko-KR" dirty="0" smtClean="0"/>
              <a:t> | 19</a:t>
            </a:r>
            <a:endParaRPr lang="ko-KR" altLang="en-US" dirty="0"/>
          </a:p>
        </p:txBody>
      </p:sp>
      <p:pic>
        <p:nvPicPr>
          <p:cNvPr id="28" name="0003.wav">
            <a:hlinkClick r:id="" action="ppaction://media"/>
          </p:cNvPr>
          <p:cNvPicPr>
            <a:picLocks noRot="1" noChangeAspect="1"/>
          </p:cNvPicPr>
          <p:nvPr>
            <a:wavAudioFile r:embed="rId10" name="0003.wav"/>
          </p:nvPr>
        </p:nvPicPr>
        <p:blipFill>
          <a:blip r:embed="rId16" cstate="print"/>
          <a:stretch>
            <a:fillRect/>
          </a:stretch>
        </p:blipFill>
        <p:spPr>
          <a:xfrm>
            <a:off x="4987280" y="3772272"/>
            <a:ext cx="304800" cy="304800"/>
          </a:xfrm>
          <a:prstGeom prst="rect">
            <a:avLst/>
          </a:prstGeom>
        </p:spPr>
      </p:pic>
      <p:pic>
        <p:nvPicPr>
          <p:cNvPr id="30" name="0003.wav">
            <a:hlinkClick r:id="" action="ppaction://media"/>
          </p:cNvPr>
          <p:cNvPicPr>
            <a:picLocks noRot="1" noChangeAspect="1"/>
          </p:cNvPicPr>
          <p:nvPr>
            <a:wavAudioFile r:embed="rId10" name="0003.wav"/>
          </p:nvPr>
        </p:nvPicPr>
        <p:blipFill>
          <a:blip r:embed="rId17" cstate="print"/>
          <a:stretch>
            <a:fillRect/>
          </a:stretch>
        </p:blipFill>
        <p:spPr>
          <a:xfrm>
            <a:off x="6427440" y="3772272"/>
            <a:ext cx="304800" cy="304800"/>
          </a:xfrm>
          <a:prstGeom prst="rect">
            <a:avLst/>
          </a:prstGeom>
        </p:spPr>
      </p:pic>
      <p:pic>
        <p:nvPicPr>
          <p:cNvPr id="31" name="0003.wav">
            <a:hlinkClick r:id="" action="ppaction://media"/>
          </p:cNvPr>
          <p:cNvPicPr>
            <a:picLocks noRot="1" noChangeAspect="1"/>
          </p:cNvPicPr>
          <p:nvPr>
            <a:wavAudioFile r:embed="rId10" name="0003.wav"/>
          </p:nvPr>
        </p:nvPicPr>
        <p:blipFill>
          <a:blip r:embed="rId18" cstate="print"/>
          <a:stretch>
            <a:fillRect/>
          </a:stretch>
        </p:blipFill>
        <p:spPr>
          <a:xfrm>
            <a:off x="7939608" y="3772272"/>
            <a:ext cx="304800" cy="3048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8"/>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3753" fill="hold"/>
                                        <p:tgtEl>
                                          <p:spTgt spid="28"/>
                                        </p:tgtEl>
                                      </p:cBhvr>
                                    </p:cmd>
                                  </p:childTnLst>
                                </p:cTn>
                              </p:par>
                            </p:childTnLst>
                          </p:cTn>
                        </p:par>
                      </p:childTnLst>
                    </p:cTn>
                  </p:par>
                </p:childTnLst>
              </p:cTn>
              <p:nextCondLst>
                <p:cond evt="onClick" delay="0">
                  <p:tgtEl>
                    <p:spTgt spid="28"/>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28"/>
                </p:tgtEl>
              </p:cMediaNode>
            </p:audio>
            <p:seq concurrent="1" nextAc="seek">
              <p:cTn id="8" restart="whenNotActive" fill="hold" evtFilter="cancelBubble" nodeType="interactiveSeq">
                <p:stCondLst>
                  <p:cond evt="onClick" delay="0">
                    <p:tgtEl>
                      <p:spTgt spid="30"/>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23753" fill="hold"/>
                                        <p:tgtEl>
                                          <p:spTgt spid="30"/>
                                        </p:tgtEl>
                                      </p:cBhvr>
                                    </p:cmd>
                                  </p:childTnLst>
                                </p:cTn>
                              </p:par>
                            </p:childTnLst>
                          </p:cTn>
                        </p:par>
                      </p:childTnLst>
                    </p:cTn>
                  </p:par>
                </p:childTnLst>
              </p:cTn>
              <p:nextCondLst>
                <p:cond evt="onClick" delay="0">
                  <p:tgtEl>
                    <p:spTgt spid="30"/>
                  </p:tgtEl>
                </p:cond>
              </p:nextCondLst>
            </p:seq>
            <p:audio>
              <p:cMediaNode>
                <p:cTn id="13" fill="hold" display="0">
                  <p:stCondLst>
                    <p:cond delay="indefinite"/>
                  </p:stCondLst>
                  <p:endCondLst>
                    <p:cond evt="onNext" delay="0">
                      <p:tgtEl>
                        <p:sldTgt/>
                      </p:tgtEl>
                    </p:cond>
                    <p:cond evt="onPrev" delay="0">
                      <p:tgtEl>
                        <p:sldTgt/>
                      </p:tgtEl>
                    </p:cond>
                    <p:cond evt="onStopAudio" delay="0">
                      <p:tgtEl>
                        <p:sldTgt/>
                      </p:tgtEl>
                    </p:cond>
                  </p:endCondLst>
                </p:cTn>
                <p:tgtEl>
                  <p:spTgt spid="30"/>
                </p:tgtEl>
              </p:cMediaNode>
            </p:audio>
            <p:seq concurrent="1" nextAc="seek">
              <p:cTn id="14" restart="whenNotActive" fill="hold" evtFilter="cancelBubble" nodeType="interactiveSeq">
                <p:stCondLst>
                  <p:cond evt="onClick" delay="0">
                    <p:tgtEl>
                      <p:spTgt spid="31"/>
                    </p:tgtEl>
                  </p:cond>
                </p:stCondLst>
                <p:endSync evt="end" delay="0">
                  <p:rtn val="all"/>
                </p:endSync>
                <p:childTnLst>
                  <p:par>
                    <p:cTn id="15" fill="hold">
                      <p:stCondLst>
                        <p:cond delay="0"/>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23753" fill="hold"/>
                                        <p:tgtEl>
                                          <p:spTgt spid="31"/>
                                        </p:tgtEl>
                                      </p:cBhvr>
                                    </p:cmd>
                                  </p:childTnLst>
                                </p:cTn>
                              </p:par>
                            </p:childTnLst>
                          </p:cTn>
                        </p:par>
                      </p:childTnLst>
                    </p:cTn>
                  </p:par>
                </p:childTnLst>
              </p:cTn>
              <p:nextCondLst>
                <p:cond evt="onClick" delay="0">
                  <p:tgtEl>
                    <p:spTgt spid="31"/>
                  </p:tgtEl>
                </p:cond>
              </p:nextCondLst>
            </p:seq>
            <p:audio>
              <p:cMediaNode>
                <p:cTn id="19" fill="hold" display="0">
                  <p:stCondLst>
                    <p:cond delay="indefinite"/>
                  </p:stCondLst>
                  <p:endCondLst>
                    <p:cond evt="onNext" delay="0">
                      <p:tgtEl>
                        <p:sldTgt/>
                      </p:tgtEl>
                    </p:cond>
                    <p:cond evt="onPrev" delay="0">
                      <p:tgtEl>
                        <p:sldTgt/>
                      </p:tgtEl>
                    </p:cond>
                    <p:cond evt="onStopAudio" delay="0">
                      <p:tgtEl>
                        <p:sldTgt/>
                      </p:tgtEl>
                    </p:cond>
                  </p:endCondLst>
                </p:cTn>
                <p:tgtEl>
                  <p:spTgt spid="31"/>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7" name="Picture 5" descr="C:\Users\Administrator\AppData\Local\Microsoft\Windows\Temporary Internet Files\Content.IE5\K3I513SJ\MC900282530[1].wmf"/>
          <p:cNvPicPr>
            <a:picLocks noChangeAspect="1" noChangeArrowheads="1"/>
          </p:cNvPicPr>
          <p:nvPr/>
        </p:nvPicPr>
        <p:blipFill>
          <a:blip r:embed="rId2" cstate="print">
            <a:lum bright="10000"/>
          </a:blip>
          <a:srcRect/>
          <a:stretch>
            <a:fillRect/>
          </a:stretch>
        </p:blipFill>
        <p:spPr bwMode="auto">
          <a:xfrm>
            <a:off x="1255059" y="4643444"/>
            <a:ext cx="602297" cy="274594"/>
          </a:xfrm>
          <a:prstGeom prst="rect">
            <a:avLst/>
          </a:prstGeom>
          <a:noFill/>
        </p:spPr>
      </p:pic>
      <p:pic>
        <p:nvPicPr>
          <p:cNvPr id="3076" name="Picture 4" descr="C:\Users\Administrator\AppData\Local\Microsoft\Windows\Temporary Internet Files\Content.IE5\QN48XGHQ\MC900433948[1].png"/>
          <p:cNvPicPr>
            <a:picLocks noChangeAspect="1" noChangeArrowheads="1"/>
          </p:cNvPicPr>
          <p:nvPr/>
        </p:nvPicPr>
        <p:blipFill>
          <a:blip r:embed="rId3" cstate="print"/>
          <a:srcRect/>
          <a:stretch>
            <a:fillRect/>
          </a:stretch>
        </p:blipFill>
        <p:spPr bwMode="auto">
          <a:xfrm>
            <a:off x="1285852" y="5357826"/>
            <a:ext cx="514350" cy="514350"/>
          </a:xfrm>
          <a:prstGeom prst="rect">
            <a:avLst/>
          </a:prstGeom>
          <a:noFill/>
        </p:spPr>
      </p:pic>
      <p:graphicFrame>
        <p:nvGraphicFramePr>
          <p:cNvPr id="8" name="표 7"/>
          <p:cNvGraphicFramePr>
            <a:graphicFrameLocks noGrp="1"/>
          </p:cNvGraphicFramePr>
          <p:nvPr/>
        </p:nvGraphicFramePr>
        <p:xfrm>
          <a:off x="285720" y="1960701"/>
          <a:ext cx="5429288" cy="4500750"/>
        </p:xfrm>
        <a:graphic>
          <a:graphicData uri="http://schemas.openxmlformats.org/drawingml/2006/table">
            <a:tbl>
              <a:tblPr/>
              <a:tblGrid>
                <a:gridCol w="1643074"/>
                <a:gridCol w="3786214"/>
              </a:tblGrid>
              <a:tr h="357190">
                <a:tc>
                  <a:txBody>
                    <a:bodyPr/>
                    <a:lstStyle/>
                    <a:p>
                      <a:pPr marL="63500" marR="76200" algn="ctr" latinLnBrk="1">
                        <a:lnSpc>
                          <a:spcPts val="1500"/>
                        </a:lnSpc>
                        <a:spcAft>
                          <a:spcPts val="0"/>
                        </a:spcAft>
                      </a:pPr>
                      <a:r>
                        <a:rPr lang="en-US" sz="1400" b="1" kern="100" dirty="0">
                          <a:latin typeface="Arial" pitchFamily="34" charset="0"/>
                          <a:ea typeface="바탕체"/>
                          <a:cs typeface="Arial" pitchFamily="34" charset="0"/>
                        </a:rPr>
                        <a:t>Item</a:t>
                      </a:r>
                      <a:endParaRPr lang="ko-KR" sz="1600" b="1" kern="100" dirty="0">
                        <a:latin typeface="Arial" pitchFamily="34" charset="0"/>
                        <a:ea typeface="바탕체"/>
                        <a:cs typeface="Arial" pitchFamily="34" charset="0"/>
                      </a:endParaRPr>
                    </a:p>
                  </a:txBody>
                  <a:tcPr marL="62865" marR="62865" marT="17780" marB="17780" anchor="ctr">
                    <a:lnL>
                      <a:noFill/>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63500" marR="63500" algn="ctr" latinLnBrk="1">
                        <a:lnSpc>
                          <a:spcPts val="1500"/>
                        </a:lnSpc>
                        <a:spcAft>
                          <a:spcPts val="0"/>
                        </a:spcAft>
                      </a:pPr>
                      <a:r>
                        <a:rPr lang="en-US" sz="1400" b="1" kern="100" dirty="0">
                          <a:latin typeface="Arial" pitchFamily="34" charset="0"/>
                          <a:ea typeface="바탕체"/>
                          <a:cs typeface="Arial" pitchFamily="34" charset="0"/>
                        </a:rPr>
                        <a:t>Description</a:t>
                      </a:r>
                      <a:endParaRPr lang="ko-KR" sz="1600" b="1" kern="100" dirty="0">
                        <a:latin typeface="Arial" pitchFamily="34" charset="0"/>
                        <a:ea typeface="바탕체"/>
                        <a:cs typeface="Arial" pitchFamily="34" charset="0"/>
                      </a:endParaRPr>
                    </a:p>
                  </a:txBody>
                  <a:tcPr marL="62865" marR="62865" marT="17780" marB="17780" anchor="ctr">
                    <a:lnL w="12700" cap="flat" cmpd="sng"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562598">
                <a:tc>
                  <a:txBody>
                    <a:bodyPr/>
                    <a:lstStyle/>
                    <a:p>
                      <a:pPr latinLnBrk="1">
                        <a:lnSpc>
                          <a:spcPts val="1300"/>
                        </a:lnSpc>
                        <a:spcAft>
                          <a:spcPts val="0"/>
                        </a:spcAft>
                      </a:pPr>
                      <a:r>
                        <a:rPr lang="en-US" sz="1400" kern="100" dirty="0">
                          <a:latin typeface="Arial" pitchFamily="34" charset="0"/>
                          <a:ea typeface="돋움"/>
                          <a:cs typeface="Arial" pitchFamily="34" charset="0"/>
                        </a:rPr>
                        <a:t>Extend Time</a:t>
                      </a:r>
                      <a:endParaRPr lang="ko-KR" sz="1400" kern="100" dirty="0">
                        <a:latin typeface="Arial" pitchFamily="34" charset="0"/>
                        <a:ea typeface="돋움"/>
                        <a:cs typeface="Arial" pitchFamily="34" charset="0"/>
                      </a:endParaRPr>
                    </a:p>
                  </a:txBody>
                  <a:tcPr marL="62865" marR="62865" marT="17780" marB="1778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latinLnBrk="1">
                        <a:lnSpc>
                          <a:spcPct val="120000"/>
                        </a:lnSpc>
                        <a:spcAft>
                          <a:spcPts val="0"/>
                        </a:spcAft>
                      </a:pPr>
                      <a:r>
                        <a:rPr lang="en-US" sz="1400" kern="100" dirty="0">
                          <a:latin typeface="Arial" pitchFamily="34" charset="0"/>
                          <a:ea typeface="돋움"/>
                          <a:cs typeface="Arial" pitchFamily="34" charset="0"/>
                        </a:rPr>
                        <a:t>Extend the time of conference for 15 minutes.</a:t>
                      </a:r>
                      <a:endParaRPr lang="ko-KR" sz="1400" kern="100" dirty="0">
                        <a:latin typeface="Arial" pitchFamily="34" charset="0"/>
                        <a:ea typeface="돋움"/>
                        <a:cs typeface="Arial" pitchFamily="34" charset="0"/>
                      </a:endParaRPr>
                    </a:p>
                    <a:p>
                      <a:pPr latinLnBrk="1">
                        <a:lnSpc>
                          <a:spcPct val="120000"/>
                        </a:lnSpc>
                        <a:spcAft>
                          <a:spcPts val="0"/>
                        </a:spcAft>
                      </a:pPr>
                      <a:r>
                        <a:rPr lang="en-US" sz="1400" kern="100" dirty="0">
                          <a:latin typeface="Arial" pitchFamily="34" charset="0"/>
                          <a:ea typeface="돋움"/>
                          <a:cs typeface="Arial" pitchFamily="34" charset="0"/>
                        </a:rPr>
                        <a:t>User can extend the time up to </a:t>
                      </a:r>
                      <a:r>
                        <a:rPr lang="en-US" sz="1400" kern="100" dirty="0" smtClean="0">
                          <a:latin typeface="Arial" pitchFamily="34" charset="0"/>
                          <a:ea typeface="돋움"/>
                          <a:cs typeface="Arial" pitchFamily="34" charset="0"/>
                        </a:rPr>
                        <a:t>01:00</a:t>
                      </a:r>
                      <a:endParaRPr lang="ko-KR" sz="1400" kern="100" dirty="0">
                        <a:latin typeface="Arial" pitchFamily="34" charset="0"/>
                        <a:ea typeface="돋움"/>
                        <a:cs typeface="Arial" pitchFamily="34" charset="0"/>
                      </a:endParaRPr>
                    </a:p>
                  </a:txBody>
                  <a:tcPr marL="62865" marR="62865" marT="17780" marB="1778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3635">
                <a:tc>
                  <a:txBody>
                    <a:bodyPr/>
                    <a:lstStyle/>
                    <a:p>
                      <a:pPr latinLnBrk="1">
                        <a:lnSpc>
                          <a:spcPts val="1300"/>
                        </a:lnSpc>
                        <a:spcAft>
                          <a:spcPts val="0"/>
                        </a:spcAft>
                      </a:pPr>
                      <a:r>
                        <a:rPr lang="en-US" sz="1400" kern="100" dirty="0">
                          <a:latin typeface="Arial" pitchFamily="34" charset="0"/>
                          <a:ea typeface="돋움"/>
                          <a:cs typeface="Arial" pitchFamily="34" charset="0"/>
                        </a:rPr>
                        <a:t>Lock</a:t>
                      </a:r>
                      <a:endParaRPr lang="ko-KR" sz="1400" kern="100" dirty="0">
                        <a:latin typeface="Arial" pitchFamily="34" charset="0"/>
                        <a:ea typeface="돋움"/>
                        <a:cs typeface="Arial" pitchFamily="34" charset="0"/>
                      </a:endParaRPr>
                    </a:p>
                  </a:txBody>
                  <a:tcPr marL="62865" marR="62865" marT="17780" marB="1778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latinLnBrk="1">
                        <a:lnSpc>
                          <a:spcPct val="120000"/>
                        </a:lnSpc>
                        <a:spcAft>
                          <a:spcPts val="0"/>
                        </a:spcAft>
                      </a:pPr>
                      <a:r>
                        <a:rPr lang="en-US" sz="1400" kern="100" dirty="0">
                          <a:latin typeface="Arial" pitchFamily="34" charset="0"/>
                          <a:ea typeface="돋움"/>
                          <a:cs typeface="Arial" pitchFamily="34" charset="0"/>
                        </a:rPr>
                        <a:t>Lock the conference </a:t>
                      </a:r>
                      <a:endParaRPr lang="ko-KR" sz="1400" kern="100" dirty="0">
                        <a:latin typeface="Arial" pitchFamily="34" charset="0"/>
                        <a:ea typeface="돋움"/>
                        <a:cs typeface="Arial" pitchFamily="34" charset="0"/>
                      </a:endParaRPr>
                    </a:p>
                  </a:txBody>
                  <a:tcPr marL="62865" marR="62865" marT="17780" marB="1778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16722">
                <a:tc>
                  <a:txBody>
                    <a:bodyPr/>
                    <a:lstStyle/>
                    <a:p>
                      <a:pPr latinLnBrk="1">
                        <a:lnSpc>
                          <a:spcPts val="1300"/>
                        </a:lnSpc>
                        <a:spcAft>
                          <a:spcPts val="0"/>
                        </a:spcAft>
                      </a:pPr>
                      <a:r>
                        <a:rPr lang="en-US" sz="1400" kern="100" dirty="0">
                          <a:latin typeface="Arial" pitchFamily="34" charset="0"/>
                          <a:ea typeface="돋움"/>
                          <a:cs typeface="Arial" pitchFamily="34" charset="0"/>
                        </a:rPr>
                        <a:t>Action</a:t>
                      </a:r>
                      <a:endParaRPr lang="ko-KR" sz="1400" kern="100" dirty="0">
                        <a:latin typeface="Arial" pitchFamily="34" charset="0"/>
                        <a:ea typeface="돋움"/>
                        <a:cs typeface="Arial" pitchFamily="34" charset="0"/>
                      </a:endParaRPr>
                    </a:p>
                    <a:p>
                      <a:pPr latinLnBrk="1">
                        <a:lnSpc>
                          <a:spcPts val="1300"/>
                        </a:lnSpc>
                        <a:spcAft>
                          <a:spcPts val="0"/>
                        </a:spcAft>
                      </a:pPr>
                      <a:r>
                        <a:rPr lang="en-US" sz="1400" kern="100" dirty="0">
                          <a:latin typeface="Arial" pitchFamily="34" charset="0"/>
                          <a:ea typeface="돋움"/>
                          <a:cs typeface="Arial" pitchFamily="34" charset="0"/>
                        </a:rPr>
                        <a:t>(Kick </a:t>
                      </a:r>
                      <a:r>
                        <a:rPr lang="en-US" sz="1400" kern="100" dirty="0" smtClean="0">
                          <a:latin typeface="Arial" pitchFamily="34" charset="0"/>
                          <a:ea typeface="돋움"/>
                          <a:cs typeface="Arial" pitchFamily="34" charset="0"/>
                        </a:rPr>
                        <a:t>Out/</a:t>
                      </a:r>
                    </a:p>
                    <a:p>
                      <a:pPr latinLnBrk="1">
                        <a:lnSpc>
                          <a:spcPts val="1300"/>
                        </a:lnSpc>
                        <a:spcAft>
                          <a:spcPts val="0"/>
                        </a:spcAft>
                      </a:pPr>
                      <a:r>
                        <a:rPr lang="en-US" sz="1400" kern="100" dirty="0" smtClean="0">
                          <a:latin typeface="Arial" pitchFamily="34" charset="0"/>
                          <a:ea typeface="돋움"/>
                          <a:cs typeface="Arial" pitchFamily="34" charset="0"/>
                        </a:rPr>
                        <a:t>Clear/ </a:t>
                      </a:r>
                    </a:p>
                    <a:p>
                      <a:pPr latinLnBrk="1">
                        <a:lnSpc>
                          <a:spcPts val="1300"/>
                        </a:lnSpc>
                        <a:spcAft>
                          <a:spcPts val="0"/>
                        </a:spcAft>
                      </a:pPr>
                      <a:r>
                        <a:rPr lang="en-US" sz="1400" kern="100" dirty="0" smtClean="0">
                          <a:latin typeface="Arial" pitchFamily="34" charset="0"/>
                          <a:ea typeface="돋움"/>
                          <a:cs typeface="Arial" pitchFamily="34" charset="0"/>
                        </a:rPr>
                        <a:t>Mute</a:t>
                      </a:r>
                      <a:r>
                        <a:rPr lang="en-US" sz="1400" kern="100" dirty="0">
                          <a:latin typeface="Arial" pitchFamily="34" charset="0"/>
                          <a:ea typeface="돋움"/>
                          <a:cs typeface="Arial" pitchFamily="34" charset="0"/>
                        </a:rPr>
                        <a:t>)</a:t>
                      </a:r>
                      <a:endParaRPr lang="ko-KR" sz="1400" kern="100" dirty="0">
                        <a:latin typeface="Arial" pitchFamily="34" charset="0"/>
                        <a:ea typeface="돋움"/>
                        <a:cs typeface="Arial" pitchFamily="34" charset="0"/>
                      </a:endParaRPr>
                    </a:p>
                  </a:txBody>
                  <a:tcPr marL="62865" marR="62865" marT="17780" marB="1778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latinLnBrk="1">
                        <a:lnSpc>
                          <a:spcPct val="120000"/>
                        </a:lnSpc>
                        <a:spcAft>
                          <a:spcPts val="0"/>
                        </a:spcAft>
                      </a:pPr>
                      <a:r>
                        <a:rPr lang="en-US" sz="1400" kern="100" dirty="0">
                          <a:latin typeface="Arial" pitchFamily="34" charset="0"/>
                          <a:ea typeface="돋움"/>
                          <a:cs typeface="Arial" pitchFamily="34" charset="0"/>
                        </a:rPr>
                        <a:t>- Kick Out: Kick out the selected member</a:t>
                      </a:r>
                      <a:endParaRPr lang="ko-KR" sz="1400" kern="100" dirty="0">
                        <a:latin typeface="Arial" pitchFamily="34" charset="0"/>
                        <a:ea typeface="돋움"/>
                        <a:cs typeface="Arial" pitchFamily="34" charset="0"/>
                      </a:endParaRPr>
                    </a:p>
                    <a:p>
                      <a:pPr latinLnBrk="1">
                        <a:lnSpc>
                          <a:spcPct val="120000"/>
                        </a:lnSpc>
                        <a:spcAft>
                          <a:spcPts val="0"/>
                        </a:spcAft>
                        <a:buFontTx/>
                        <a:buChar char="-"/>
                      </a:pPr>
                      <a:r>
                        <a:rPr lang="en-US" sz="1400" kern="100" dirty="0" smtClean="0">
                          <a:latin typeface="Arial" pitchFamily="34" charset="0"/>
                          <a:ea typeface="돋움"/>
                          <a:cs typeface="Arial" pitchFamily="34" charset="0"/>
                        </a:rPr>
                        <a:t>Clear</a:t>
                      </a:r>
                      <a:r>
                        <a:rPr lang="en-US" sz="1400" kern="100" dirty="0">
                          <a:latin typeface="Arial" pitchFamily="34" charset="0"/>
                          <a:ea typeface="돋움"/>
                          <a:cs typeface="Arial" pitchFamily="34" charset="0"/>
                        </a:rPr>
                        <a:t>: Clear the channel status for new </a:t>
                      </a:r>
                      <a:endParaRPr lang="en-US" sz="1400" kern="100" dirty="0" smtClean="0">
                        <a:latin typeface="Arial" pitchFamily="34" charset="0"/>
                        <a:ea typeface="돋움"/>
                        <a:cs typeface="Arial" pitchFamily="34" charset="0"/>
                      </a:endParaRPr>
                    </a:p>
                    <a:p>
                      <a:pPr latinLnBrk="1">
                        <a:lnSpc>
                          <a:spcPct val="120000"/>
                        </a:lnSpc>
                        <a:spcAft>
                          <a:spcPts val="0"/>
                        </a:spcAft>
                        <a:buFontTx/>
                        <a:buNone/>
                      </a:pPr>
                      <a:r>
                        <a:rPr lang="en-US" sz="1400" kern="100" dirty="0" smtClean="0">
                          <a:latin typeface="Arial" pitchFamily="34" charset="0"/>
                          <a:ea typeface="돋움"/>
                          <a:cs typeface="Arial" pitchFamily="34" charset="0"/>
                        </a:rPr>
                        <a:t> member</a:t>
                      </a:r>
                      <a:endParaRPr lang="ko-KR" sz="1400" kern="100" dirty="0">
                        <a:latin typeface="Arial" pitchFamily="34" charset="0"/>
                        <a:ea typeface="돋움"/>
                        <a:cs typeface="Arial" pitchFamily="34" charset="0"/>
                      </a:endParaRPr>
                    </a:p>
                    <a:p>
                      <a:pPr latinLnBrk="1">
                        <a:lnSpc>
                          <a:spcPct val="120000"/>
                        </a:lnSpc>
                        <a:spcAft>
                          <a:spcPts val="0"/>
                        </a:spcAft>
                      </a:pPr>
                      <a:r>
                        <a:rPr lang="en-US" sz="1400" kern="100" dirty="0">
                          <a:latin typeface="Arial" pitchFamily="34" charset="0"/>
                          <a:ea typeface="돋움"/>
                          <a:cs typeface="Arial" pitchFamily="34" charset="0"/>
                        </a:rPr>
                        <a:t>- Mute: Mute the selected member</a:t>
                      </a:r>
                      <a:endParaRPr lang="ko-KR" sz="1400" kern="100" dirty="0">
                        <a:latin typeface="Arial" pitchFamily="34" charset="0"/>
                        <a:ea typeface="돋움"/>
                        <a:cs typeface="Arial" pitchFamily="34" charset="0"/>
                      </a:endParaRPr>
                    </a:p>
                  </a:txBody>
                  <a:tcPr marL="62865" marR="62865" marT="17780" marB="1778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47269">
                <a:tc>
                  <a:txBody>
                    <a:bodyPr/>
                    <a:lstStyle/>
                    <a:p>
                      <a:pPr latinLnBrk="1">
                        <a:lnSpc>
                          <a:spcPts val="1300"/>
                        </a:lnSpc>
                        <a:spcAft>
                          <a:spcPts val="0"/>
                        </a:spcAft>
                      </a:pPr>
                      <a:r>
                        <a:rPr lang="en-US" sz="1400" kern="100" dirty="0">
                          <a:latin typeface="Arial" pitchFamily="34" charset="0"/>
                          <a:ea typeface="돋움"/>
                          <a:cs typeface="Arial" pitchFamily="34" charset="0"/>
                        </a:rPr>
                        <a:t>Recording Start</a:t>
                      </a:r>
                      <a:endParaRPr lang="ko-KR" sz="1400" kern="100" dirty="0">
                        <a:latin typeface="Arial" pitchFamily="34" charset="0"/>
                        <a:ea typeface="돋움"/>
                        <a:cs typeface="Arial" pitchFamily="34" charset="0"/>
                      </a:endParaRPr>
                    </a:p>
                    <a:p>
                      <a:pPr latinLnBrk="1">
                        <a:lnSpc>
                          <a:spcPts val="1300"/>
                        </a:lnSpc>
                        <a:spcAft>
                          <a:spcPts val="0"/>
                        </a:spcAft>
                      </a:pPr>
                      <a:r>
                        <a:rPr lang="en-US" sz="1400" kern="100" dirty="0">
                          <a:latin typeface="Arial" pitchFamily="34" charset="0"/>
                          <a:ea typeface="돋움"/>
                          <a:cs typeface="Arial" pitchFamily="34" charset="0"/>
                        </a:rPr>
                        <a:t>/Recording Stop</a:t>
                      </a:r>
                      <a:endParaRPr lang="ko-KR" sz="1400" kern="100" dirty="0">
                        <a:latin typeface="Arial" pitchFamily="34" charset="0"/>
                        <a:ea typeface="돋움"/>
                        <a:cs typeface="Arial" pitchFamily="34" charset="0"/>
                      </a:endParaRPr>
                    </a:p>
                  </a:txBody>
                  <a:tcPr marL="62865" marR="62865" marT="17780" marB="1778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latinLnBrk="1">
                        <a:lnSpc>
                          <a:spcPct val="120000"/>
                        </a:lnSpc>
                        <a:spcAft>
                          <a:spcPts val="0"/>
                        </a:spcAft>
                      </a:pPr>
                      <a:r>
                        <a:rPr lang="en-US" sz="1400" kern="100" dirty="0">
                          <a:latin typeface="Arial" pitchFamily="34" charset="0"/>
                          <a:ea typeface="돋움"/>
                          <a:cs typeface="Arial" pitchFamily="34" charset="0"/>
                        </a:rPr>
                        <a:t>Record/stop the voice of conference</a:t>
                      </a:r>
                      <a:endParaRPr lang="ko-KR" sz="1400" kern="100" dirty="0">
                        <a:latin typeface="Arial" pitchFamily="34" charset="0"/>
                        <a:ea typeface="돋움"/>
                        <a:cs typeface="Arial" pitchFamily="34" charset="0"/>
                      </a:endParaRPr>
                    </a:p>
                    <a:p>
                      <a:pPr latinLnBrk="1">
                        <a:lnSpc>
                          <a:spcPct val="120000"/>
                        </a:lnSpc>
                        <a:spcAft>
                          <a:spcPts val="0"/>
                        </a:spcAft>
                      </a:pPr>
                      <a:r>
                        <a:rPr lang="en-US" sz="1400" kern="100" dirty="0">
                          <a:latin typeface="Arial" pitchFamily="34" charset="0"/>
                          <a:ea typeface="돋움"/>
                          <a:cs typeface="Arial" pitchFamily="34" charset="0"/>
                        </a:rPr>
                        <a:t>Recording button can be activated when recording option is selected on reservation menu.</a:t>
                      </a:r>
                      <a:endParaRPr lang="ko-KR" sz="1400" kern="100" dirty="0">
                        <a:latin typeface="Arial" pitchFamily="34" charset="0"/>
                        <a:ea typeface="돋움"/>
                        <a:cs typeface="Arial" pitchFamily="34" charset="0"/>
                      </a:endParaRPr>
                    </a:p>
                  </a:txBody>
                  <a:tcPr marL="62865" marR="62865" marT="17780" marB="1778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47269">
                <a:tc>
                  <a:txBody>
                    <a:bodyPr/>
                    <a:lstStyle/>
                    <a:p>
                      <a:pPr latinLnBrk="1">
                        <a:lnSpc>
                          <a:spcPts val="1300"/>
                        </a:lnSpc>
                        <a:spcAft>
                          <a:spcPts val="0"/>
                        </a:spcAft>
                      </a:pPr>
                      <a:r>
                        <a:rPr lang="en-US" sz="1400" kern="100" dirty="0">
                          <a:latin typeface="Arial" pitchFamily="34" charset="0"/>
                          <a:ea typeface="돋움"/>
                          <a:cs typeface="Arial" pitchFamily="34" charset="0"/>
                        </a:rPr>
                        <a:t>Paging Start</a:t>
                      </a:r>
                      <a:endParaRPr lang="ko-KR" sz="1400" kern="100" dirty="0">
                        <a:latin typeface="Arial" pitchFamily="34" charset="0"/>
                        <a:ea typeface="돋움"/>
                        <a:cs typeface="Arial" pitchFamily="34" charset="0"/>
                      </a:endParaRPr>
                    </a:p>
                    <a:p>
                      <a:pPr latinLnBrk="1">
                        <a:lnSpc>
                          <a:spcPts val="1300"/>
                        </a:lnSpc>
                        <a:spcAft>
                          <a:spcPts val="0"/>
                        </a:spcAft>
                      </a:pPr>
                      <a:r>
                        <a:rPr lang="en-US" sz="1400" kern="100" dirty="0">
                          <a:latin typeface="Arial" pitchFamily="34" charset="0"/>
                          <a:ea typeface="돋움"/>
                          <a:cs typeface="Arial" pitchFamily="34" charset="0"/>
                        </a:rPr>
                        <a:t>/Paging Stop</a:t>
                      </a:r>
                      <a:endParaRPr lang="ko-KR" sz="1400" kern="100" dirty="0">
                        <a:latin typeface="Arial" pitchFamily="34" charset="0"/>
                        <a:ea typeface="돋움"/>
                        <a:cs typeface="Arial" pitchFamily="34" charset="0"/>
                      </a:endParaRPr>
                    </a:p>
                  </a:txBody>
                  <a:tcPr marL="62865" marR="62865" marT="17780" marB="1778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latinLnBrk="1">
                        <a:lnSpc>
                          <a:spcPct val="120000"/>
                        </a:lnSpc>
                        <a:spcAft>
                          <a:spcPts val="0"/>
                        </a:spcAft>
                      </a:pPr>
                      <a:r>
                        <a:rPr lang="en-US" sz="1400" kern="100" dirty="0">
                          <a:latin typeface="Arial" pitchFamily="34" charset="0"/>
                          <a:ea typeface="돋움"/>
                          <a:cs typeface="Arial" pitchFamily="34" charset="0"/>
                        </a:rPr>
                        <a:t>Page/stop all members</a:t>
                      </a:r>
                      <a:endParaRPr lang="ko-KR" sz="1400" kern="100" dirty="0">
                        <a:latin typeface="Arial" pitchFamily="34" charset="0"/>
                        <a:ea typeface="돋움"/>
                        <a:cs typeface="Arial" pitchFamily="34" charset="0"/>
                      </a:endParaRPr>
                    </a:p>
                    <a:p>
                      <a:pPr latinLnBrk="1">
                        <a:lnSpc>
                          <a:spcPct val="120000"/>
                        </a:lnSpc>
                        <a:spcAft>
                          <a:spcPts val="0"/>
                        </a:spcAft>
                      </a:pPr>
                      <a:r>
                        <a:rPr lang="en-US" sz="1400" kern="100" dirty="0">
                          <a:latin typeface="Arial" pitchFamily="34" charset="0"/>
                          <a:ea typeface="돋움"/>
                          <a:cs typeface="Arial" pitchFamily="34" charset="0"/>
                        </a:rPr>
                        <a:t>Paging button can be activated when paging </a:t>
                      </a:r>
                      <a:endParaRPr lang="en-US" sz="1400" kern="100" dirty="0" smtClean="0">
                        <a:latin typeface="Arial" pitchFamily="34" charset="0"/>
                        <a:ea typeface="돋움"/>
                        <a:cs typeface="Arial" pitchFamily="34" charset="0"/>
                      </a:endParaRPr>
                    </a:p>
                    <a:p>
                      <a:pPr latinLnBrk="1">
                        <a:lnSpc>
                          <a:spcPct val="120000"/>
                        </a:lnSpc>
                        <a:spcAft>
                          <a:spcPts val="0"/>
                        </a:spcAft>
                      </a:pPr>
                      <a:r>
                        <a:rPr lang="en-US" sz="1400" kern="100" dirty="0" smtClean="0">
                          <a:latin typeface="Arial" pitchFamily="34" charset="0"/>
                          <a:ea typeface="돋움"/>
                          <a:cs typeface="Arial" pitchFamily="34" charset="0"/>
                        </a:rPr>
                        <a:t>option </a:t>
                      </a:r>
                      <a:r>
                        <a:rPr lang="en-US" sz="1400" kern="100" dirty="0">
                          <a:latin typeface="Arial" pitchFamily="34" charset="0"/>
                          <a:ea typeface="돋움"/>
                          <a:cs typeface="Arial" pitchFamily="34" charset="0"/>
                        </a:rPr>
                        <a:t>is selected on reservation menu.</a:t>
                      </a:r>
                      <a:endParaRPr lang="ko-KR" sz="1400" kern="100" dirty="0">
                        <a:latin typeface="Arial" pitchFamily="34" charset="0"/>
                        <a:ea typeface="돋움"/>
                        <a:cs typeface="Arial" pitchFamily="34" charset="0"/>
                      </a:endParaRPr>
                    </a:p>
                  </a:txBody>
                  <a:tcPr marL="62865" marR="62865" marT="17780" marB="1778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3101">
                <a:tc>
                  <a:txBody>
                    <a:bodyPr/>
                    <a:lstStyle/>
                    <a:p>
                      <a:pPr latinLnBrk="1">
                        <a:lnSpc>
                          <a:spcPts val="1300"/>
                        </a:lnSpc>
                        <a:spcAft>
                          <a:spcPts val="0"/>
                        </a:spcAft>
                      </a:pPr>
                      <a:r>
                        <a:rPr lang="en-US" sz="1400" kern="100" dirty="0">
                          <a:latin typeface="Arial" pitchFamily="34" charset="0"/>
                          <a:ea typeface="돋움"/>
                          <a:cs typeface="Arial" pitchFamily="34" charset="0"/>
                        </a:rPr>
                        <a:t>Terminate</a:t>
                      </a:r>
                      <a:endParaRPr lang="ko-KR" sz="1400" kern="100" dirty="0">
                        <a:latin typeface="Arial" pitchFamily="34" charset="0"/>
                        <a:ea typeface="돋움"/>
                        <a:cs typeface="Arial" pitchFamily="34" charset="0"/>
                      </a:endParaRPr>
                    </a:p>
                  </a:txBody>
                  <a:tcPr marL="62865" marR="62865" marT="17780" marB="1778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latinLnBrk="1">
                        <a:lnSpc>
                          <a:spcPct val="120000"/>
                        </a:lnSpc>
                        <a:spcAft>
                          <a:spcPts val="0"/>
                        </a:spcAft>
                      </a:pPr>
                      <a:r>
                        <a:rPr lang="en-US" sz="1400" kern="100" dirty="0">
                          <a:latin typeface="Arial" pitchFamily="34" charset="0"/>
                          <a:ea typeface="돋움"/>
                          <a:cs typeface="Arial" pitchFamily="34" charset="0"/>
                        </a:rPr>
                        <a:t>Terminate conference</a:t>
                      </a:r>
                      <a:endParaRPr lang="ko-KR" sz="1400" kern="100" dirty="0">
                        <a:latin typeface="Arial" pitchFamily="34" charset="0"/>
                        <a:ea typeface="돋움"/>
                        <a:cs typeface="Arial" pitchFamily="34" charset="0"/>
                      </a:endParaRPr>
                    </a:p>
                  </a:txBody>
                  <a:tcPr marL="62865" marR="62865" marT="17780" marB="1778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 name="제목 1"/>
          <p:cNvSpPr>
            <a:spLocks noGrp="1"/>
          </p:cNvSpPr>
          <p:nvPr>
            <p:ph type="title"/>
          </p:nvPr>
        </p:nvSpPr>
        <p:spPr/>
        <p:txBody>
          <a:bodyPr/>
          <a:lstStyle/>
          <a:p>
            <a:r>
              <a:rPr lang="en-US" altLang="ko-KR" dirty="0" smtClean="0"/>
              <a:t>During Meet-me Conference </a:t>
            </a:r>
            <a:endParaRPr lang="ko-KR" altLang="en-US" dirty="0"/>
          </a:p>
        </p:txBody>
      </p:sp>
      <p:sp>
        <p:nvSpPr>
          <p:cNvPr id="4" name="텍스트 개체 틀 3"/>
          <p:cNvSpPr>
            <a:spLocks noGrp="1"/>
          </p:cNvSpPr>
          <p:nvPr>
            <p:ph type="body" sz="quarter" idx="13"/>
          </p:nvPr>
        </p:nvSpPr>
        <p:spPr/>
        <p:txBody>
          <a:bodyPr/>
          <a:lstStyle/>
          <a:p>
            <a:r>
              <a:rPr lang="en-US" altLang="ko-KR" dirty="0" smtClean="0"/>
              <a:t>During a Meet-me conference, you will have a variety of situations and Samsung’s variety of functions can help you to handle those of problems.</a:t>
            </a:r>
            <a:endParaRPr lang="ko-KR" altLang="en-US" dirty="0"/>
          </a:p>
        </p:txBody>
      </p:sp>
      <p:sp>
        <p:nvSpPr>
          <p:cNvPr id="7" name="모서리가 둥근 사각형 설명선 6"/>
          <p:cNvSpPr/>
          <p:nvPr/>
        </p:nvSpPr>
        <p:spPr>
          <a:xfrm>
            <a:off x="5940152" y="2564904"/>
            <a:ext cx="3000396" cy="1152128"/>
          </a:xfrm>
          <a:prstGeom prst="wedgeRoundRectCallout">
            <a:avLst>
              <a:gd name="adj1" fmla="val 2547"/>
              <a:gd name="adj2" fmla="val 105447"/>
              <a:gd name="adj3" fmla="val 16667"/>
            </a:avLst>
          </a:prstGeom>
          <a:noFill/>
          <a:ln w="1905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ko-KR" sz="1200" dirty="0" smtClean="0">
                <a:solidFill>
                  <a:schemeClr val="tx1"/>
                </a:solidFill>
                <a:latin typeface="Arial" pitchFamily="34" charset="0"/>
                <a:cs typeface="Arial" pitchFamily="34" charset="0"/>
              </a:rPr>
              <a:t>Sometime I face lots of situations during a meeting. Samsung Conference Solution enables me to control those of things easily. </a:t>
            </a:r>
            <a:r>
              <a:rPr lang="en-US" altLang="ko-KR" sz="1200" dirty="0" smtClean="0">
                <a:solidFill>
                  <a:schemeClr val="tx1"/>
                </a:solidFill>
                <a:latin typeface="Arial" pitchFamily="34" charset="0"/>
                <a:cs typeface="Arial" pitchFamily="34" charset="0"/>
                <a:sym typeface="Wingdings" pitchFamily="2" charset="2"/>
              </a:rPr>
              <a:t></a:t>
            </a:r>
            <a:endParaRPr lang="ko-KR" altLang="en-US" sz="1200" dirty="0">
              <a:solidFill>
                <a:schemeClr val="tx1"/>
              </a:solidFill>
              <a:latin typeface="Arial" pitchFamily="34" charset="0"/>
              <a:cs typeface="Arial" pitchFamily="34" charset="0"/>
            </a:endParaRPr>
          </a:p>
        </p:txBody>
      </p:sp>
      <p:sp>
        <p:nvSpPr>
          <p:cNvPr id="9" name="직사각형 8"/>
          <p:cNvSpPr/>
          <p:nvPr/>
        </p:nvSpPr>
        <p:spPr>
          <a:xfrm>
            <a:off x="8715404" y="6000768"/>
            <a:ext cx="428596" cy="6429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6" name="그림 5" descr="부장1.jpg"/>
          <p:cNvPicPr>
            <a:picLocks noChangeAspect="1"/>
          </p:cNvPicPr>
          <p:nvPr/>
        </p:nvPicPr>
        <p:blipFill>
          <a:blip r:embed="rId4" cstate="print">
            <a:clrChange>
              <a:clrFrom>
                <a:srgbClr val="FFFFFF"/>
              </a:clrFrom>
              <a:clrTo>
                <a:srgbClr val="FFFFFF">
                  <a:alpha val="0"/>
                </a:srgbClr>
              </a:clrTo>
            </a:clrChange>
          </a:blip>
          <a:stretch>
            <a:fillRect/>
          </a:stretch>
        </p:blipFill>
        <p:spPr>
          <a:xfrm>
            <a:off x="5715317" y="4343355"/>
            <a:ext cx="3417570" cy="2326005"/>
          </a:xfrm>
          <a:prstGeom prst="rect">
            <a:avLst/>
          </a:prstGeom>
        </p:spPr>
      </p:pic>
      <p:pic>
        <p:nvPicPr>
          <p:cNvPr id="3074" name="Picture 2" descr="C:\Users\Administrator\AppData\Local\Microsoft\Windows\Temporary Internet Files\Content.IE5\IDIBOLWB\MC900431493[1].png"/>
          <p:cNvPicPr>
            <a:picLocks noChangeAspect="1" noChangeArrowheads="1"/>
          </p:cNvPicPr>
          <p:nvPr/>
        </p:nvPicPr>
        <p:blipFill>
          <a:blip r:embed="rId5" cstate="print"/>
          <a:srcRect/>
          <a:stretch>
            <a:fillRect/>
          </a:stretch>
        </p:blipFill>
        <p:spPr bwMode="auto">
          <a:xfrm>
            <a:off x="1383794" y="2920410"/>
            <a:ext cx="365714" cy="365714"/>
          </a:xfrm>
          <a:prstGeom prst="rect">
            <a:avLst/>
          </a:prstGeom>
          <a:noFill/>
        </p:spPr>
      </p:pic>
      <p:cxnSp>
        <p:nvCxnSpPr>
          <p:cNvPr id="12" name="직선 화살표 연결선 11"/>
          <p:cNvCxnSpPr/>
          <p:nvPr/>
        </p:nvCxnSpPr>
        <p:spPr>
          <a:xfrm>
            <a:off x="1397046" y="2584996"/>
            <a:ext cx="388872" cy="1588"/>
          </a:xfrm>
          <a:prstGeom prst="straightConnector1">
            <a:avLst/>
          </a:prstGeom>
          <a:ln w="31750">
            <a:headEnd type="arrow"/>
            <a:tailEnd type="arrow"/>
          </a:ln>
        </p:spPr>
        <p:style>
          <a:lnRef idx="1">
            <a:schemeClr val="accent2"/>
          </a:lnRef>
          <a:fillRef idx="0">
            <a:schemeClr val="accent2"/>
          </a:fillRef>
          <a:effectRef idx="0">
            <a:schemeClr val="accent2"/>
          </a:effectRef>
          <a:fontRef idx="minor">
            <a:schemeClr val="tx1"/>
          </a:fontRef>
        </p:style>
      </p:cxnSp>
      <p:pic>
        <p:nvPicPr>
          <p:cNvPr id="3078" name="Picture 6" descr="C:\Users\Administrator\AppData\Local\Microsoft\Windows\Temporary Internet Files\Content.IE5\ZXEU46BH\MC900286930[1].wmf"/>
          <p:cNvPicPr>
            <a:picLocks noChangeAspect="1" noChangeArrowheads="1"/>
          </p:cNvPicPr>
          <p:nvPr/>
        </p:nvPicPr>
        <p:blipFill>
          <a:blip r:embed="rId6" cstate="print">
            <a:clrChange>
              <a:clrFrom>
                <a:srgbClr val="E6E6E6"/>
              </a:clrFrom>
              <a:clrTo>
                <a:srgbClr val="E6E6E6">
                  <a:alpha val="0"/>
                </a:srgbClr>
              </a:clrTo>
            </a:clrChange>
          </a:blip>
          <a:srcRect/>
          <a:stretch>
            <a:fillRect/>
          </a:stretch>
        </p:blipFill>
        <p:spPr bwMode="auto">
          <a:xfrm>
            <a:off x="1359500" y="6017605"/>
            <a:ext cx="426418" cy="433057"/>
          </a:xfrm>
          <a:prstGeom prst="rect">
            <a:avLst/>
          </a:prstGeom>
          <a:noFill/>
        </p:spPr>
      </p:pic>
      <p:grpSp>
        <p:nvGrpSpPr>
          <p:cNvPr id="3" name="그룹 22"/>
          <p:cNvGrpSpPr/>
          <p:nvPr/>
        </p:nvGrpSpPr>
        <p:grpSpPr>
          <a:xfrm>
            <a:off x="1285852" y="3430335"/>
            <a:ext cx="706613" cy="784483"/>
            <a:chOff x="1285852" y="3430335"/>
            <a:chExt cx="706613" cy="784483"/>
          </a:xfrm>
        </p:grpSpPr>
        <p:pic>
          <p:nvPicPr>
            <p:cNvPr id="3079" name="Picture 7" descr="C:\Users\Administrator\AppData\Local\Microsoft\Windows\Temporary Internet Files\Content.IE5\K3I513SJ\MC900215622[1].wmf"/>
            <p:cNvPicPr>
              <a:picLocks noChangeAspect="1" noChangeArrowheads="1"/>
            </p:cNvPicPr>
            <p:nvPr/>
          </p:nvPicPr>
          <p:blipFill>
            <a:blip r:embed="rId7" cstate="print">
              <a:clrChange>
                <a:clrFrom>
                  <a:srgbClr val="EFE0B6"/>
                </a:clrFrom>
                <a:clrTo>
                  <a:srgbClr val="EFE0B6">
                    <a:alpha val="0"/>
                  </a:srgbClr>
                </a:clrTo>
              </a:clrChange>
            </a:blip>
            <a:srcRect/>
            <a:stretch>
              <a:fillRect/>
            </a:stretch>
          </p:blipFill>
          <p:spPr bwMode="auto">
            <a:xfrm>
              <a:off x="1307118" y="3430335"/>
              <a:ext cx="685347" cy="784483"/>
            </a:xfrm>
            <a:prstGeom prst="rect">
              <a:avLst/>
            </a:prstGeom>
            <a:noFill/>
          </p:spPr>
        </p:pic>
        <p:cxnSp>
          <p:nvCxnSpPr>
            <p:cNvPr id="20" name="직선 연결선 19"/>
            <p:cNvCxnSpPr/>
            <p:nvPr/>
          </p:nvCxnSpPr>
          <p:spPr>
            <a:xfrm rot="10800000" flipH="1" flipV="1">
              <a:off x="1336024" y="3775557"/>
              <a:ext cx="478800" cy="392241"/>
            </a:xfrm>
            <a:prstGeom prst="line">
              <a:avLst/>
            </a:prstGeom>
            <a:ln w="31750">
              <a:solidFill>
                <a:srgbClr val="C00000"/>
              </a:solidFill>
              <a:prstDash val="sysDash"/>
            </a:ln>
          </p:spPr>
          <p:style>
            <a:lnRef idx="1">
              <a:schemeClr val="accent1"/>
            </a:lnRef>
            <a:fillRef idx="0">
              <a:schemeClr val="accent1"/>
            </a:fillRef>
            <a:effectRef idx="0">
              <a:schemeClr val="accent1"/>
            </a:effectRef>
            <a:fontRef idx="minor">
              <a:schemeClr val="tx1"/>
            </a:fontRef>
          </p:style>
        </p:cxnSp>
        <p:cxnSp>
          <p:nvCxnSpPr>
            <p:cNvPr id="21" name="직선 연결선 20"/>
            <p:cNvCxnSpPr/>
            <p:nvPr/>
          </p:nvCxnSpPr>
          <p:spPr>
            <a:xfrm flipV="1">
              <a:off x="1285852" y="3786190"/>
              <a:ext cx="500066" cy="367823"/>
            </a:xfrm>
            <a:prstGeom prst="line">
              <a:avLst/>
            </a:prstGeom>
            <a:ln w="31750">
              <a:solidFill>
                <a:srgbClr val="C00000"/>
              </a:solidFill>
              <a:prstDash val="sysDash"/>
            </a:ln>
          </p:spPr>
          <p:style>
            <a:lnRef idx="1">
              <a:schemeClr val="accent1"/>
            </a:lnRef>
            <a:fillRef idx="0">
              <a:schemeClr val="accent1"/>
            </a:fillRef>
            <a:effectRef idx="0">
              <a:schemeClr val="accent1"/>
            </a:effectRef>
            <a:fontRef idx="minor">
              <a:schemeClr val="tx1"/>
            </a:fontRef>
          </p:style>
        </p:cxnSp>
      </p:grpSp>
      <p:sp>
        <p:nvSpPr>
          <p:cNvPr id="19" name="슬라이드 번호 개체 틀 18"/>
          <p:cNvSpPr>
            <a:spLocks noGrp="1"/>
          </p:cNvSpPr>
          <p:nvPr>
            <p:ph type="sldNum" sz="quarter" idx="12"/>
          </p:nvPr>
        </p:nvSpPr>
        <p:spPr/>
        <p:txBody>
          <a:bodyPr/>
          <a:lstStyle/>
          <a:p>
            <a:fld id="{4F7D1DA3-CC3C-4294-96F7-6DAAB0C24F67}" type="slidenum">
              <a:rPr lang="ko-KR" altLang="en-US" smtClean="0"/>
              <a:pPr/>
              <a:t>12</a:t>
            </a:fld>
            <a:r>
              <a:rPr lang="en-US" altLang="ko-KR" smtClean="0"/>
              <a:t> | 19</a:t>
            </a:r>
            <a:endParaRPr lang="ko-KR" alt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Meet-me Conference Recording</a:t>
            </a:r>
            <a:endParaRPr lang="ko-KR" altLang="en-US" dirty="0"/>
          </a:p>
        </p:txBody>
      </p:sp>
      <p:sp>
        <p:nvSpPr>
          <p:cNvPr id="4" name="텍스트 개체 틀 3"/>
          <p:cNvSpPr>
            <a:spLocks noGrp="1"/>
          </p:cNvSpPr>
          <p:nvPr>
            <p:ph type="body" sz="quarter" idx="13"/>
          </p:nvPr>
        </p:nvSpPr>
        <p:spPr/>
        <p:txBody>
          <a:bodyPr>
            <a:noAutofit/>
          </a:bodyPr>
          <a:lstStyle/>
          <a:p>
            <a:r>
              <a:rPr lang="en-US" altLang="ko-KR" dirty="0" smtClean="0"/>
              <a:t>Master can record current conference which sets Recording option to enable. After completing or terminating conference, master can download and play recorded conference file. Please be sure that one recording occupies one conference channel</a:t>
            </a:r>
            <a:endParaRPr lang="ko-KR" altLang="ko-KR" dirty="0" smtClean="0"/>
          </a:p>
          <a:p>
            <a:endParaRPr lang="ko-KR" altLang="ko-KR" dirty="0" smtClean="0"/>
          </a:p>
          <a:p>
            <a:r>
              <a:rPr lang="en-US" altLang="ko-KR" dirty="0" smtClean="0"/>
              <a:t> </a:t>
            </a:r>
            <a:endParaRPr lang="ko-KR" altLang="ko-KR" dirty="0" smtClean="0"/>
          </a:p>
          <a:p>
            <a:endParaRPr lang="ko-KR" altLang="en-US" dirty="0"/>
          </a:p>
        </p:txBody>
      </p:sp>
      <p:cxnSp>
        <p:nvCxnSpPr>
          <p:cNvPr id="7" name="직선 연결선 6"/>
          <p:cNvCxnSpPr/>
          <p:nvPr/>
        </p:nvCxnSpPr>
        <p:spPr>
          <a:xfrm>
            <a:off x="500034" y="3200398"/>
            <a:ext cx="8280000" cy="0"/>
          </a:xfrm>
          <a:prstGeom prst="line">
            <a:avLst/>
          </a:prstGeom>
          <a:ln w="190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 name="직선 연결선 7"/>
          <p:cNvCxnSpPr/>
          <p:nvPr/>
        </p:nvCxnSpPr>
        <p:spPr>
          <a:xfrm>
            <a:off x="500034" y="5000636"/>
            <a:ext cx="8280000" cy="0"/>
          </a:xfrm>
          <a:prstGeom prst="line">
            <a:avLst/>
          </a:prstGeom>
          <a:ln w="190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grpSp>
        <p:nvGrpSpPr>
          <p:cNvPr id="3" name="Group 1"/>
          <p:cNvGrpSpPr>
            <a:grpSpLocks noChangeAspect="1"/>
          </p:cNvGrpSpPr>
          <p:nvPr/>
        </p:nvGrpSpPr>
        <p:grpSpPr bwMode="auto">
          <a:xfrm>
            <a:off x="447655" y="1643050"/>
            <a:ext cx="1862387" cy="1419296"/>
            <a:chOff x="2306" y="5760"/>
            <a:chExt cx="5819" cy="4992"/>
          </a:xfrm>
        </p:grpSpPr>
        <p:pic>
          <p:nvPicPr>
            <p:cNvPr id="11266" name="Picture 2"/>
            <p:cNvPicPr>
              <a:picLocks noChangeAspect="1" noChangeArrowheads="1"/>
            </p:cNvPicPr>
            <p:nvPr/>
          </p:nvPicPr>
          <p:blipFill>
            <a:blip r:embed="rId3" cstate="print"/>
            <a:srcRect/>
            <a:stretch>
              <a:fillRect/>
            </a:stretch>
          </p:blipFill>
          <p:spPr bwMode="auto">
            <a:xfrm>
              <a:off x="2306" y="5760"/>
              <a:ext cx="5819" cy="4992"/>
            </a:xfrm>
            <a:prstGeom prst="rect">
              <a:avLst/>
            </a:prstGeom>
            <a:noFill/>
            <a:ln w="9525">
              <a:noFill/>
              <a:miter lim="800000"/>
              <a:headEnd/>
              <a:tailEnd/>
            </a:ln>
          </p:spPr>
        </p:pic>
        <p:sp>
          <p:nvSpPr>
            <p:cNvPr id="11267" name="Rectangle 3"/>
            <p:cNvSpPr>
              <a:spLocks noChangeArrowheads="1"/>
            </p:cNvSpPr>
            <p:nvPr/>
          </p:nvSpPr>
          <p:spPr bwMode="auto">
            <a:xfrm>
              <a:off x="3615" y="10483"/>
              <a:ext cx="1032" cy="202"/>
            </a:xfrm>
            <a:prstGeom prst="rect">
              <a:avLst/>
            </a:prstGeom>
            <a:noFill/>
            <a:ln w="38100" algn="ctr">
              <a:solidFill>
                <a:srgbClr val="FFFFFF"/>
              </a:solidFill>
              <a:miter lim="800000"/>
              <a:headEnd/>
              <a:tailEnd/>
            </a:ln>
            <a:effectLst/>
          </p:spPr>
          <p:txBody>
            <a:bodyPr vert="horz" wrap="square" lIns="91440" tIns="45720" rIns="91440" bIns="45720" numCol="1" anchor="t" anchorCtr="0" compatLnSpc="1">
              <a:prstTxWarp prst="textNoShape">
                <a:avLst/>
              </a:prstTxWarp>
            </a:bodyPr>
            <a:lstStyle/>
            <a:p>
              <a:endParaRPr lang="ko-KR" altLang="en-US"/>
            </a:p>
          </p:txBody>
        </p:sp>
        <p:sp>
          <p:nvSpPr>
            <p:cNvPr id="11268" name="Rectangle 4"/>
            <p:cNvSpPr>
              <a:spLocks noChangeArrowheads="1"/>
            </p:cNvSpPr>
            <p:nvPr/>
          </p:nvSpPr>
          <p:spPr bwMode="auto">
            <a:xfrm>
              <a:off x="3053" y="7489"/>
              <a:ext cx="612" cy="197"/>
            </a:xfrm>
            <a:prstGeom prst="rect">
              <a:avLst/>
            </a:prstGeom>
            <a:noFill/>
            <a:ln w="38100" algn="ctr">
              <a:solidFill>
                <a:srgbClr val="FFFFFF"/>
              </a:solidFill>
              <a:miter lim="800000"/>
              <a:headEnd/>
              <a:tailEnd/>
            </a:ln>
            <a:effectLst/>
          </p:spPr>
          <p:txBody>
            <a:bodyPr vert="horz" wrap="square" lIns="91440" tIns="45720" rIns="91440" bIns="45720" numCol="1" anchor="t" anchorCtr="0" compatLnSpc="1">
              <a:prstTxWarp prst="textNoShape">
                <a:avLst/>
              </a:prstTxWarp>
            </a:bodyPr>
            <a:lstStyle/>
            <a:p>
              <a:endParaRPr lang="ko-KR" altLang="en-US"/>
            </a:p>
          </p:txBody>
        </p:sp>
        <p:sp>
          <p:nvSpPr>
            <p:cNvPr id="11269" name="Rectangle 5"/>
            <p:cNvSpPr>
              <a:spLocks noChangeArrowheads="1"/>
            </p:cNvSpPr>
            <p:nvPr/>
          </p:nvSpPr>
          <p:spPr bwMode="auto">
            <a:xfrm>
              <a:off x="3615" y="10483"/>
              <a:ext cx="1032" cy="202"/>
            </a:xfrm>
            <a:prstGeom prst="rect">
              <a:avLst/>
            </a:prstGeom>
            <a:noFill/>
            <a:ln w="12700" algn="ctr">
              <a:solidFill>
                <a:srgbClr val="FF0000"/>
              </a:solidFill>
              <a:miter lim="800000"/>
              <a:headEnd/>
              <a:tailEnd/>
            </a:ln>
            <a:effectLst/>
          </p:spPr>
          <p:txBody>
            <a:bodyPr vert="horz" wrap="square" lIns="91440" tIns="45720" rIns="91440" bIns="45720" numCol="1" anchor="t" anchorCtr="0" compatLnSpc="1">
              <a:prstTxWarp prst="textNoShape">
                <a:avLst/>
              </a:prstTxWarp>
            </a:bodyPr>
            <a:lstStyle/>
            <a:p>
              <a:endParaRPr lang="ko-KR" altLang="en-US"/>
            </a:p>
          </p:txBody>
        </p:sp>
        <p:sp>
          <p:nvSpPr>
            <p:cNvPr id="11270" name="Rectangle 6"/>
            <p:cNvSpPr>
              <a:spLocks noChangeArrowheads="1"/>
            </p:cNvSpPr>
            <p:nvPr/>
          </p:nvSpPr>
          <p:spPr bwMode="auto">
            <a:xfrm>
              <a:off x="3053" y="7489"/>
              <a:ext cx="612" cy="197"/>
            </a:xfrm>
            <a:prstGeom prst="rect">
              <a:avLst/>
            </a:prstGeom>
            <a:noFill/>
            <a:ln w="12700" algn="ctr">
              <a:solidFill>
                <a:srgbClr val="FF0000"/>
              </a:solidFill>
              <a:miter lim="800000"/>
              <a:headEnd/>
              <a:tailEnd/>
            </a:ln>
            <a:effectLst/>
          </p:spPr>
          <p:txBody>
            <a:bodyPr vert="horz" wrap="square" lIns="91440" tIns="45720" rIns="91440" bIns="45720" numCol="1" anchor="t" anchorCtr="0" compatLnSpc="1">
              <a:prstTxWarp prst="textNoShape">
                <a:avLst/>
              </a:prstTxWarp>
            </a:bodyPr>
            <a:lstStyle/>
            <a:p>
              <a:endParaRPr lang="ko-KR" altLang="en-US"/>
            </a:p>
          </p:txBody>
        </p:sp>
      </p:grpSp>
      <p:pic>
        <p:nvPicPr>
          <p:cNvPr id="11271" name="Picture 7"/>
          <p:cNvPicPr>
            <a:picLocks noChangeAspect="1" noChangeArrowheads="1"/>
          </p:cNvPicPr>
          <p:nvPr/>
        </p:nvPicPr>
        <p:blipFill>
          <a:blip r:embed="rId4" cstate="print"/>
          <a:srcRect/>
          <a:stretch>
            <a:fillRect/>
          </a:stretch>
        </p:blipFill>
        <p:spPr bwMode="auto">
          <a:xfrm>
            <a:off x="6495405" y="3313960"/>
            <a:ext cx="2033467" cy="1548000"/>
          </a:xfrm>
          <a:prstGeom prst="rect">
            <a:avLst/>
          </a:prstGeom>
          <a:noFill/>
          <a:ln w="9525">
            <a:noFill/>
            <a:miter lim="800000"/>
            <a:headEnd/>
            <a:tailEnd/>
          </a:ln>
        </p:spPr>
      </p:pic>
      <p:pic>
        <p:nvPicPr>
          <p:cNvPr id="11272" name="Picture 8" descr="9-14-2010_002"/>
          <p:cNvPicPr>
            <a:picLocks noChangeAspect="1" noChangeArrowheads="1"/>
          </p:cNvPicPr>
          <p:nvPr/>
        </p:nvPicPr>
        <p:blipFill>
          <a:blip r:embed="rId5" cstate="print"/>
          <a:srcRect/>
          <a:stretch>
            <a:fillRect/>
          </a:stretch>
        </p:blipFill>
        <p:spPr bwMode="auto">
          <a:xfrm>
            <a:off x="447656" y="5094586"/>
            <a:ext cx="2227720" cy="1548000"/>
          </a:xfrm>
          <a:prstGeom prst="rect">
            <a:avLst/>
          </a:prstGeom>
          <a:noFill/>
          <a:ln w="9525">
            <a:noFill/>
            <a:miter lim="800000"/>
            <a:headEnd/>
            <a:tailEnd/>
          </a:ln>
        </p:spPr>
      </p:pic>
      <p:grpSp>
        <p:nvGrpSpPr>
          <p:cNvPr id="6" name="그룹 23"/>
          <p:cNvGrpSpPr/>
          <p:nvPr/>
        </p:nvGrpSpPr>
        <p:grpSpPr>
          <a:xfrm>
            <a:off x="2389921" y="1632417"/>
            <a:ext cx="6325483" cy="1314024"/>
            <a:chOff x="2389921" y="1632417"/>
            <a:chExt cx="6325483" cy="1314024"/>
          </a:xfrm>
        </p:grpSpPr>
        <p:sp>
          <p:nvSpPr>
            <p:cNvPr id="17" name="직사각형 16"/>
            <p:cNvSpPr/>
            <p:nvPr/>
          </p:nvSpPr>
          <p:spPr>
            <a:xfrm>
              <a:off x="2389921" y="1632417"/>
              <a:ext cx="2731838" cy="307777"/>
            </a:xfrm>
            <a:prstGeom prst="rect">
              <a:avLst/>
            </a:prstGeom>
          </p:spPr>
          <p:txBody>
            <a:bodyPr wrap="none">
              <a:spAutoFit/>
            </a:bodyPr>
            <a:lstStyle/>
            <a:p>
              <a:r>
                <a:rPr lang="en-US" altLang="ko-KR" sz="1400" b="1" dirty="0" smtClean="0">
                  <a:latin typeface="Arial" pitchFamily="34" charset="0"/>
                  <a:cs typeface="Arial" pitchFamily="34" charset="0"/>
                </a:rPr>
                <a:t> Record Meet-Me Conference</a:t>
              </a:r>
              <a:endParaRPr lang="ko-KR" altLang="en-US" sz="1400" b="1" dirty="0">
                <a:latin typeface="Arial" pitchFamily="34" charset="0"/>
                <a:cs typeface="Arial" pitchFamily="34" charset="0"/>
              </a:endParaRPr>
            </a:p>
          </p:txBody>
        </p:sp>
        <p:sp>
          <p:nvSpPr>
            <p:cNvPr id="23" name="직사각형 22"/>
            <p:cNvSpPr/>
            <p:nvPr/>
          </p:nvSpPr>
          <p:spPr>
            <a:xfrm>
              <a:off x="2428892" y="1930778"/>
              <a:ext cx="6286512" cy="1015663"/>
            </a:xfrm>
            <a:prstGeom prst="rect">
              <a:avLst/>
            </a:prstGeom>
          </p:spPr>
          <p:txBody>
            <a:bodyPr wrap="square">
              <a:spAutoFit/>
            </a:bodyPr>
            <a:lstStyle/>
            <a:p>
              <a:pPr marL="228600" indent="-228600"/>
              <a:r>
                <a:rPr lang="en-US" altLang="ko-KR" sz="1200" dirty="0" smtClean="0">
                  <a:latin typeface="Arial" pitchFamily="34" charset="0"/>
                  <a:cs typeface="Arial" pitchFamily="34" charset="0"/>
                </a:rPr>
                <a:t>1. Connect Conference Webpage and click </a:t>
              </a:r>
              <a:r>
                <a:rPr lang="en-US" altLang="ko-KR" sz="1200" b="1" dirty="0" smtClean="0">
                  <a:latin typeface="Arial" pitchFamily="34" charset="0"/>
                  <a:cs typeface="Arial" pitchFamily="34" charset="0"/>
                </a:rPr>
                <a:t>[My Meet Me]</a:t>
              </a:r>
              <a:r>
                <a:rPr lang="en-US" altLang="ko-KR" sz="1200" dirty="0" smtClean="0">
                  <a:latin typeface="Arial" pitchFamily="34" charset="0"/>
                  <a:cs typeface="Arial" pitchFamily="34" charset="0"/>
                </a:rPr>
                <a:t> menu</a:t>
              </a:r>
            </a:p>
            <a:p>
              <a:r>
                <a:rPr lang="en-US" altLang="ko-KR" sz="1200" dirty="0" smtClean="0">
                  <a:latin typeface="Arial" pitchFamily="34" charset="0"/>
                  <a:cs typeface="Arial" pitchFamily="34" charset="0"/>
                </a:rPr>
                <a:t>2. Information of all conference groups is displayed. Select one conference group that you</a:t>
              </a:r>
            </a:p>
            <a:p>
              <a:r>
                <a:rPr lang="en-US" altLang="ko-KR" sz="1200" dirty="0" smtClean="0">
                  <a:latin typeface="Arial" pitchFamily="34" charset="0"/>
                  <a:cs typeface="Arial" pitchFamily="34" charset="0"/>
                </a:rPr>
                <a:t>    want to record and click </a:t>
              </a:r>
              <a:r>
                <a:rPr lang="en-US" altLang="ko-KR" sz="1200" b="1" dirty="0" smtClean="0">
                  <a:latin typeface="Arial" pitchFamily="34" charset="0"/>
                  <a:cs typeface="Arial" pitchFamily="34" charset="0"/>
                </a:rPr>
                <a:t>[Watch] </a:t>
              </a:r>
              <a:r>
                <a:rPr lang="en-US" altLang="ko-KR" sz="1200" dirty="0" smtClean="0">
                  <a:latin typeface="Arial" pitchFamily="34" charset="0"/>
                  <a:cs typeface="Arial" pitchFamily="34" charset="0"/>
                </a:rPr>
                <a:t>button</a:t>
              </a:r>
            </a:p>
            <a:p>
              <a:r>
                <a:rPr lang="en-US" altLang="ko-KR" sz="1200" dirty="0" smtClean="0">
                  <a:latin typeface="Arial" pitchFamily="34" charset="0"/>
                  <a:cs typeface="Arial" pitchFamily="34" charset="0"/>
                </a:rPr>
                <a:t>3. Conference Status menu is displayed. Click </a:t>
              </a:r>
              <a:r>
                <a:rPr lang="en-US" altLang="ko-KR" sz="1200" b="1" dirty="0" smtClean="0">
                  <a:latin typeface="Arial" pitchFamily="34" charset="0"/>
                  <a:cs typeface="Arial" pitchFamily="34" charset="0"/>
                </a:rPr>
                <a:t>[Recording Start]</a:t>
              </a:r>
              <a:r>
                <a:rPr lang="en-US" altLang="ko-KR" sz="1200" dirty="0" smtClean="0">
                  <a:latin typeface="Arial" pitchFamily="34" charset="0"/>
                  <a:cs typeface="Arial" pitchFamily="34" charset="0"/>
                </a:rPr>
                <a:t> button to start recording</a:t>
              </a:r>
            </a:p>
            <a:p>
              <a:r>
                <a:rPr lang="en-US" altLang="ko-KR" sz="1200" dirty="0" smtClean="0">
                  <a:latin typeface="Arial" pitchFamily="34" charset="0"/>
                  <a:cs typeface="Arial" pitchFamily="34" charset="0"/>
                </a:rPr>
                <a:t>    conference call. </a:t>
              </a:r>
              <a:endParaRPr lang="ko-KR" altLang="ko-KR" sz="1200" dirty="0" smtClean="0">
                <a:latin typeface="Arial" pitchFamily="34" charset="0"/>
                <a:cs typeface="Arial" pitchFamily="34" charset="0"/>
              </a:endParaRPr>
            </a:p>
          </p:txBody>
        </p:sp>
      </p:grpSp>
      <p:grpSp>
        <p:nvGrpSpPr>
          <p:cNvPr id="9" name="그룹 25"/>
          <p:cNvGrpSpPr/>
          <p:nvPr/>
        </p:nvGrpSpPr>
        <p:grpSpPr>
          <a:xfrm>
            <a:off x="428628" y="3301484"/>
            <a:ext cx="6286512" cy="1346860"/>
            <a:chOff x="428628" y="3301484"/>
            <a:chExt cx="6286512" cy="1346860"/>
          </a:xfrm>
        </p:grpSpPr>
        <p:sp>
          <p:nvSpPr>
            <p:cNvPr id="19" name="직사각형 18"/>
            <p:cNvSpPr/>
            <p:nvPr/>
          </p:nvSpPr>
          <p:spPr>
            <a:xfrm>
              <a:off x="3421137" y="3301484"/>
              <a:ext cx="3079689" cy="307777"/>
            </a:xfrm>
            <a:prstGeom prst="rect">
              <a:avLst/>
            </a:prstGeom>
          </p:spPr>
          <p:txBody>
            <a:bodyPr wrap="none">
              <a:spAutoFit/>
            </a:bodyPr>
            <a:lstStyle/>
            <a:p>
              <a:r>
                <a:rPr lang="en-US" altLang="ko-KR" sz="1400" b="1" dirty="0" smtClean="0">
                  <a:latin typeface="Arial" pitchFamily="34" charset="0"/>
                  <a:cs typeface="Arial" pitchFamily="34" charset="0"/>
                </a:rPr>
                <a:t> Download Recorded Conference</a:t>
              </a:r>
              <a:endParaRPr lang="ko-KR" altLang="ko-KR" sz="1400" b="1" dirty="0">
                <a:latin typeface="Arial" pitchFamily="34" charset="0"/>
                <a:cs typeface="Arial" pitchFamily="34" charset="0"/>
              </a:endParaRPr>
            </a:p>
          </p:txBody>
        </p:sp>
        <p:sp>
          <p:nvSpPr>
            <p:cNvPr id="25" name="직사각형 24"/>
            <p:cNvSpPr/>
            <p:nvPr/>
          </p:nvSpPr>
          <p:spPr>
            <a:xfrm>
              <a:off x="428628" y="3632681"/>
              <a:ext cx="6286512" cy="1015663"/>
            </a:xfrm>
            <a:prstGeom prst="rect">
              <a:avLst/>
            </a:prstGeom>
          </p:spPr>
          <p:txBody>
            <a:bodyPr wrap="square">
              <a:spAutoFit/>
            </a:bodyPr>
            <a:lstStyle/>
            <a:p>
              <a:pPr marL="228600" indent="-228600"/>
              <a:r>
                <a:rPr lang="en-US" altLang="ko-KR" sz="1200" dirty="0" smtClean="0">
                  <a:latin typeface="Arial" pitchFamily="34" charset="0"/>
                  <a:cs typeface="Arial" pitchFamily="34" charset="0"/>
                </a:rPr>
                <a:t>1. Connect Conference Webpage and click </a:t>
              </a:r>
              <a:r>
                <a:rPr lang="en-US" altLang="ko-KR" sz="1200" b="1" dirty="0" smtClean="0">
                  <a:latin typeface="Arial" pitchFamily="34" charset="0"/>
                  <a:cs typeface="Arial" pitchFamily="34" charset="0"/>
                </a:rPr>
                <a:t>[Meet Me History]</a:t>
              </a:r>
              <a:r>
                <a:rPr lang="en-US" altLang="ko-KR" sz="1200" dirty="0" smtClean="0">
                  <a:latin typeface="Arial" pitchFamily="34" charset="0"/>
                  <a:cs typeface="Arial" pitchFamily="34" charset="0"/>
                </a:rPr>
                <a:t> menu</a:t>
              </a:r>
            </a:p>
            <a:p>
              <a:r>
                <a:rPr lang="en-US" altLang="ko-KR" sz="1200" dirty="0" smtClean="0">
                  <a:latin typeface="Arial" pitchFamily="34" charset="0"/>
                  <a:cs typeface="Arial" pitchFamily="34" charset="0"/>
                </a:rPr>
                <a:t>2. Information of all completed or terminated conference groups is displayed.</a:t>
              </a:r>
            </a:p>
            <a:p>
              <a:r>
                <a:rPr lang="en-US" altLang="ko-KR" sz="1200" dirty="0" smtClean="0">
                  <a:latin typeface="Arial" pitchFamily="34" charset="0"/>
                  <a:cs typeface="Arial" pitchFamily="34" charset="0"/>
                </a:rPr>
                <a:t>   Select one conference group that you want to download recorded conference file and</a:t>
              </a:r>
            </a:p>
            <a:p>
              <a:r>
                <a:rPr lang="en-US" altLang="ko-KR" sz="1200" dirty="0" smtClean="0">
                  <a:latin typeface="Arial" pitchFamily="34" charset="0"/>
                  <a:cs typeface="Arial" pitchFamily="34" charset="0"/>
                </a:rPr>
                <a:t>   click </a:t>
              </a:r>
              <a:r>
                <a:rPr lang="en-US" altLang="ko-KR" sz="1200" b="1" dirty="0" smtClean="0">
                  <a:latin typeface="Arial" pitchFamily="34" charset="0"/>
                  <a:cs typeface="Arial" pitchFamily="34" charset="0"/>
                </a:rPr>
                <a:t>[Download Record]</a:t>
              </a:r>
              <a:r>
                <a:rPr lang="en-US" altLang="ko-KR" sz="1200" dirty="0" smtClean="0">
                  <a:latin typeface="Arial" pitchFamily="34" charset="0"/>
                  <a:cs typeface="Arial" pitchFamily="34" charset="0"/>
                </a:rPr>
                <a:t> button. Be sure that </a:t>
              </a:r>
              <a:r>
                <a:rPr lang="en-US" altLang="ko-KR" sz="1200" b="1" dirty="0" smtClean="0">
                  <a:latin typeface="Arial" pitchFamily="34" charset="0"/>
                  <a:cs typeface="Arial" pitchFamily="34" charset="0"/>
                </a:rPr>
                <a:t>[Download Record]</a:t>
              </a:r>
              <a:r>
                <a:rPr lang="en-US" altLang="ko-KR" sz="1200" dirty="0" smtClean="0">
                  <a:latin typeface="Arial" pitchFamily="34" charset="0"/>
                  <a:cs typeface="Arial" pitchFamily="34" charset="0"/>
                </a:rPr>
                <a:t> button is activated</a:t>
              </a:r>
            </a:p>
            <a:p>
              <a:r>
                <a:rPr lang="en-US" altLang="ko-KR" sz="1200" dirty="0" smtClean="0">
                  <a:latin typeface="Arial" pitchFamily="34" charset="0"/>
                  <a:cs typeface="Arial" pitchFamily="34" charset="0"/>
                </a:rPr>
                <a:t>   only when selected conference is completed or terminated.</a:t>
              </a:r>
              <a:endParaRPr lang="ko-KR" altLang="ko-KR" sz="1200" dirty="0" smtClean="0">
                <a:latin typeface="Arial" pitchFamily="34" charset="0"/>
                <a:cs typeface="Arial" pitchFamily="34" charset="0"/>
              </a:endParaRPr>
            </a:p>
          </p:txBody>
        </p:sp>
      </p:grpSp>
      <p:grpSp>
        <p:nvGrpSpPr>
          <p:cNvPr id="10" name="그룹 27"/>
          <p:cNvGrpSpPr/>
          <p:nvPr/>
        </p:nvGrpSpPr>
        <p:grpSpPr>
          <a:xfrm>
            <a:off x="2786050" y="5129224"/>
            <a:ext cx="6357982" cy="1326336"/>
            <a:chOff x="2786050" y="5129224"/>
            <a:chExt cx="6357982" cy="1326336"/>
          </a:xfrm>
        </p:grpSpPr>
        <p:sp>
          <p:nvSpPr>
            <p:cNvPr id="21" name="직사각형 20"/>
            <p:cNvSpPr/>
            <p:nvPr/>
          </p:nvSpPr>
          <p:spPr>
            <a:xfrm>
              <a:off x="2786050" y="5129224"/>
              <a:ext cx="3377848" cy="307777"/>
            </a:xfrm>
            <a:prstGeom prst="rect">
              <a:avLst/>
            </a:prstGeom>
          </p:spPr>
          <p:txBody>
            <a:bodyPr wrap="none">
              <a:spAutoFit/>
            </a:bodyPr>
            <a:lstStyle/>
            <a:p>
              <a:r>
                <a:rPr lang="en-US" altLang="ko-KR" sz="1400" b="1" dirty="0" smtClean="0">
                  <a:latin typeface="Arial" pitchFamily="34" charset="0"/>
                  <a:cs typeface="Arial" pitchFamily="34" charset="0"/>
                </a:rPr>
                <a:t> Save  and play recorded conference</a:t>
              </a:r>
              <a:endParaRPr lang="ko-KR" altLang="ko-KR" sz="1400" b="1" dirty="0">
                <a:latin typeface="Arial" pitchFamily="34" charset="0"/>
                <a:cs typeface="Arial" pitchFamily="34" charset="0"/>
              </a:endParaRPr>
            </a:p>
          </p:txBody>
        </p:sp>
        <p:sp>
          <p:nvSpPr>
            <p:cNvPr id="27" name="직사각형 26"/>
            <p:cNvSpPr/>
            <p:nvPr/>
          </p:nvSpPr>
          <p:spPr>
            <a:xfrm>
              <a:off x="2857520" y="5439897"/>
              <a:ext cx="6286512" cy="1015663"/>
            </a:xfrm>
            <a:prstGeom prst="rect">
              <a:avLst/>
            </a:prstGeom>
          </p:spPr>
          <p:txBody>
            <a:bodyPr wrap="square">
              <a:spAutoFit/>
            </a:bodyPr>
            <a:lstStyle/>
            <a:p>
              <a:pPr marL="228600" indent="-228600"/>
              <a:r>
                <a:rPr lang="en-US" altLang="ko-KR" sz="1200" dirty="0" smtClean="0">
                  <a:latin typeface="Arial" pitchFamily="34" charset="0"/>
                  <a:cs typeface="Arial" pitchFamily="34" charset="0"/>
                </a:rPr>
                <a:t>1. When save menu is displayed, Select directory and save current recorded file.</a:t>
              </a:r>
            </a:p>
            <a:p>
              <a:r>
                <a:rPr lang="en-US" altLang="ko-KR" sz="1200" dirty="0" smtClean="0">
                  <a:latin typeface="Arial" pitchFamily="34" charset="0"/>
                  <a:cs typeface="Arial" pitchFamily="34" charset="0"/>
                </a:rPr>
                <a:t>2. Run a multimedia program and open a downloaded conference file.</a:t>
              </a:r>
              <a:endParaRPr lang="ko-KR" altLang="ko-KR" sz="1200" dirty="0" smtClean="0">
                <a:latin typeface="Arial" pitchFamily="34" charset="0"/>
                <a:cs typeface="Arial" pitchFamily="34" charset="0"/>
              </a:endParaRPr>
            </a:p>
            <a:p>
              <a:r>
                <a:rPr lang="en-US" altLang="ko-KR" sz="1200" dirty="0" smtClean="0">
                  <a:latin typeface="Arial" pitchFamily="34" charset="0"/>
                  <a:cs typeface="Arial" pitchFamily="34" charset="0"/>
                </a:rPr>
                <a:t>    The downloaded conference file is provided by wave type, so you don’t have to </a:t>
              </a:r>
            </a:p>
            <a:p>
              <a:r>
                <a:rPr lang="en-US" altLang="ko-KR" sz="1200" dirty="0" smtClean="0">
                  <a:latin typeface="Arial" pitchFamily="34" charset="0"/>
                  <a:cs typeface="Arial" pitchFamily="34" charset="0"/>
                </a:rPr>
                <a:t>    change its file type.</a:t>
              </a:r>
              <a:endParaRPr lang="ko-KR" altLang="ko-KR" sz="1200" dirty="0" smtClean="0">
                <a:latin typeface="Arial" pitchFamily="34" charset="0"/>
                <a:cs typeface="Arial" pitchFamily="34" charset="0"/>
              </a:endParaRPr>
            </a:p>
            <a:p>
              <a:endParaRPr lang="ko-KR" altLang="ko-KR" sz="1200" dirty="0" smtClean="0">
                <a:latin typeface="Arial" pitchFamily="34" charset="0"/>
                <a:cs typeface="Arial" pitchFamily="34" charset="0"/>
              </a:endParaRPr>
            </a:p>
          </p:txBody>
        </p:sp>
      </p:grpSp>
      <p:sp>
        <p:nvSpPr>
          <p:cNvPr id="26" name="슬라이드 번호 개체 틀 25"/>
          <p:cNvSpPr>
            <a:spLocks noGrp="1"/>
          </p:cNvSpPr>
          <p:nvPr>
            <p:ph type="sldNum" sz="quarter" idx="12"/>
          </p:nvPr>
        </p:nvSpPr>
        <p:spPr/>
        <p:txBody>
          <a:bodyPr/>
          <a:lstStyle/>
          <a:p>
            <a:fld id="{4F7D1DA3-CC3C-4294-96F7-6DAAB0C24F67}" type="slidenum">
              <a:rPr lang="ko-KR" altLang="en-US" smtClean="0"/>
              <a:pPr/>
              <a:t>13</a:t>
            </a:fld>
            <a:r>
              <a:rPr lang="en-US" altLang="ko-KR" smtClean="0"/>
              <a:t> | 19</a:t>
            </a:r>
            <a:endParaRPr lang="ko-KR" alt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Meet-me Conference Paging</a:t>
            </a:r>
            <a:endParaRPr lang="ko-KR" altLang="en-US" dirty="0"/>
          </a:p>
        </p:txBody>
      </p:sp>
      <p:sp>
        <p:nvSpPr>
          <p:cNvPr id="4" name="텍스트 개체 틀 3"/>
          <p:cNvSpPr>
            <a:spLocks noGrp="1"/>
          </p:cNvSpPr>
          <p:nvPr>
            <p:ph type="body" sz="quarter" idx="13"/>
          </p:nvPr>
        </p:nvSpPr>
        <p:spPr/>
        <p:txBody>
          <a:bodyPr>
            <a:normAutofit/>
          </a:bodyPr>
          <a:lstStyle/>
          <a:p>
            <a:r>
              <a:rPr lang="en-US" altLang="ko-KR" dirty="0" smtClean="0"/>
              <a:t>Sometime some of members cannot attend the meeting due to many reasons. Samsung CNF24 can help them to work seamlessly by paging the conference. Please be sure that one paging occupies one conference channel. </a:t>
            </a:r>
            <a:endParaRPr lang="ko-KR" altLang="ko-KR" dirty="0" smtClean="0"/>
          </a:p>
          <a:p>
            <a:endParaRPr lang="ko-KR" altLang="en-US" dirty="0"/>
          </a:p>
        </p:txBody>
      </p:sp>
      <p:grpSp>
        <p:nvGrpSpPr>
          <p:cNvPr id="3" name="Group 7"/>
          <p:cNvGrpSpPr>
            <a:grpSpLocks noChangeAspect="1"/>
          </p:cNvGrpSpPr>
          <p:nvPr/>
        </p:nvGrpSpPr>
        <p:grpSpPr bwMode="auto">
          <a:xfrm>
            <a:off x="5712320" y="1779394"/>
            <a:ext cx="2748112" cy="2340000"/>
            <a:chOff x="2134" y="6280"/>
            <a:chExt cx="6700" cy="5705"/>
          </a:xfrm>
        </p:grpSpPr>
        <p:pic>
          <p:nvPicPr>
            <p:cNvPr id="7176" name="Picture 8"/>
            <p:cNvPicPr>
              <a:picLocks noChangeAspect="1" noChangeArrowheads="1"/>
            </p:cNvPicPr>
            <p:nvPr/>
          </p:nvPicPr>
          <p:blipFill>
            <a:blip r:embed="rId3" cstate="print"/>
            <a:srcRect/>
            <a:stretch>
              <a:fillRect/>
            </a:stretch>
          </p:blipFill>
          <p:spPr bwMode="auto">
            <a:xfrm>
              <a:off x="2134" y="6280"/>
              <a:ext cx="6700" cy="5705"/>
            </a:xfrm>
            <a:prstGeom prst="rect">
              <a:avLst/>
            </a:prstGeom>
            <a:noFill/>
            <a:ln w="9525">
              <a:noFill/>
              <a:miter lim="800000"/>
              <a:headEnd/>
              <a:tailEnd/>
            </a:ln>
          </p:spPr>
        </p:pic>
        <p:sp>
          <p:nvSpPr>
            <p:cNvPr id="7177" name="Rectangle 9"/>
            <p:cNvSpPr>
              <a:spLocks noChangeAspect="1" noChangeArrowheads="1"/>
            </p:cNvSpPr>
            <p:nvPr/>
          </p:nvSpPr>
          <p:spPr bwMode="auto">
            <a:xfrm>
              <a:off x="4955" y="11666"/>
              <a:ext cx="1208" cy="230"/>
            </a:xfrm>
            <a:prstGeom prst="rect">
              <a:avLst/>
            </a:prstGeom>
            <a:noFill/>
            <a:ln w="38100" algn="ctr">
              <a:solidFill>
                <a:srgbClr val="FFFFFF"/>
              </a:solidFill>
              <a:miter lim="800000"/>
              <a:headEnd/>
              <a:tailEnd/>
            </a:ln>
            <a:effectLst/>
          </p:spPr>
          <p:txBody>
            <a:bodyPr vert="horz" wrap="square" lIns="91440" tIns="45720" rIns="91440" bIns="45720" numCol="1" anchor="t" anchorCtr="0" compatLnSpc="1">
              <a:prstTxWarp prst="textNoShape">
                <a:avLst/>
              </a:prstTxWarp>
            </a:bodyPr>
            <a:lstStyle/>
            <a:p>
              <a:endParaRPr lang="ko-KR" altLang="en-US"/>
            </a:p>
          </p:txBody>
        </p:sp>
        <p:sp>
          <p:nvSpPr>
            <p:cNvPr id="7178" name="Rectangle 10"/>
            <p:cNvSpPr>
              <a:spLocks noChangeAspect="1" noChangeArrowheads="1"/>
            </p:cNvSpPr>
            <p:nvPr/>
          </p:nvSpPr>
          <p:spPr bwMode="auto">
            <a:xfrm>
              <a:off x="3024" y="8246"/>
              <a:ext cx="707" cy="231"/>
            </a:xfrm>
            <a:prstGeom prst="rect">
              <a:avLst/>
            </a:prstGeom>
            <a:noFill/>
            <a:ln w="38100" algn="ctr">
              <a:solidFill>
                <a:srgbClr val="FFFFFF"/>
              </a:solidFill>
              <a:miter lim="800000"/>
              <a:headEnd/>
              <a:tailEnd/>
            </a:ln>
            <a:effectLst/>
          </p:spPr>
          <p:txBody>
            <a:bodyPr vert="horz" wrap="square" lIns="91440" tIns="45720" rIns="91440" bIns="45720" numCol="1" anchor="t" anchorCtr="0" compatLnSpc="1">
              <a:prstTxWarp prst="textNoShape">
                <a:avLst/>
              </a:prstTxWarp>
            </a:bodyPr>
            <a:lstStyle/>
            <a:p>
              <a:endParaRPr lang="ko-KR" altLang="en-US"/>
            </a:p>
          </p:txBody>
        </p:sp>
        <p:sp>
          <p:nvSpPr>
            <p:cNvPr id="7179" name="Rectangle 11"/>
            <p:cNvSpPr>
              <a:spLocks noChangeAspect="1" noChangeArrowheads="1"/>
            </p:cNvSpPr>
            <p:nvPr/>
          </p:nvSpPr>
          <p:spPr bwMode="auto">
            <a:xfrm>
              <a:off x="4926" y="11666"/>
              <a:ext cx="1208" cy="230"/>
            </a:xfrm>
            <a:prstGeom prst="rect">
              <a:avLst/>
            </a:prstGeom>
            <a:noFill/>
            <a:ln w="12700" algn="ctr">
              <a:solidFill>
                <a:srgbClr val="FF0000"/>
              </a:solidFill>
              <a:miter lim="800000"/>
              <a:headEnd/>
              <a:tailEnd/>
            </a:ln>
            <a:effectLst/>
          </p:spPr>
          <p:txBody>
            <a:bodyPr vert="horz" wrap="square" lIns="91440" tIns="45720" rIns="91440" bIns="45720" numCol="1" anchor="t" anchorCtr="0" compatLnSpc="1">
              <a:prstTxWarp prst="textNoShape">
                <a:avLst/>
              </a:prstTxWarp>
            </a:bodyPr>
            <a:lstStyle/>
            <a:p>
              <a:endParaRPr lang="ko-KR" altLang="en-US"/>
            </a:p>
          </p:txBody>
        </p:sp>
        <p:sp>
          <p:nvSpPr>
            <p:cNvPr id="7180" name="Rectangle 12"/>
            <p:cNvSpPr>
              <a:spLocks noChangeAspect="1" noChangeArrowheads="1"/>
            </p:cNvSpPr>
            <p:nvPr/>
          </p:nvSpPr>
          <p:spPr bwMode="auto">
            <a:xfrm>
              <a:off x="2995" y="8246"/>
              <a:ext cx="707" cy="231"/>
            </a:xfrm>
            <a:prstGeom prst="rect">
              <a:avLst/>
            </a:prstGeom>
            <a:noFill/>
            <a:ln w="12700" algn="ctr">
              <a:solidFill>
                <a:srgbClr val="FF0000"/>
              </a:solidFill>
              <a:miter lim="800000"/>
              <a:headEnd/>
              <a:tailEnd/>
            </a:ln>
            <a:effectLst/>
          </p:spPr>
          <p:txBody>
            <a:bodyPr vert="horz" wrap="square" lIns="91440" tIns="45720" rIns="91440" bIns="45720" numCol="1" anchor="t" anchorCtr="0" compatLnSpc="1">
              <a:prstTxWarp prst="textNoShape">
                <a:avLst/>
              </a:prstTxWarp>
            </a:bodyPr>
            <a:lstStyle/>
            <a:p>
              <a:endParaRPr lang="ko-KR" altLang="en-US"/>
            </a:p>
          </p:txBody>
        </p:sp>
      </p:grpSp>
      <p:sp>
        <p:nvSpPr>
          <p:cNvPr id="16" name="TextBox 15"/>
          <p:cNvSpPr txBox="1"/>
          <p:nvPr/>
        </p:nvSpPr>
        <p:spPr>
          <a:xfrm>
            <a:off x="142844" y="4572008"/>
            <a:ext cx="6786610" cy="1938992"/>
          </a:xfrm>
          <a:prstGeom prst="rect">
            <a:avLst/>
          </a:prstGeom>
          <a:noFill/>
        </p:spPr>
        <p:txBody>
          <a:bodyPr wrap="square" rtlCol="0">
            <a:spAutoFit/>
          </a:bodyPr>
          <a:lstStyle/>
          <a:p>
            <a:r>
              <a:rPr lang="en-US" altLang="ko-KR" sz="1200" dirty="0" smtClean="0">
                <a:latin typeface="Arial" pitchFamily="34" charset="0"/>
                <a:cs typeface="Arial" pitchFamily="34" charset="0"/>
              </a:rPr>
              <a:t>Before connecting Conference Webpage, page group (0~4) and its members </a:t>
            </a:r>
          </a:p>
          <a:p>
            <a:r>
              <a:rPr lang="en-US" altLang="ko-KR" sz="1200" dirty="0" smtClean="0">
                <a:latin typeface="Arial" pitchFamily="34" charset="0"/>
                <a:cs typeface="Arial" pitchFamily="34" charset="0"/>
              </a:rPr>
              <a:t>should be set in DM 4.1.3.</a:t>
            </a:r>
          </a:p>
          <a:p>
            <a:endParaRPr lang="en-US" altLang="ko-KR" sz="1200" dirty="0" smtClean="0">
              <a:latin typeface="Arial" pitchFamily="34" charset="0"/>
              <a:cs typeface="Arial" pitchFamily="34" charset="0"/>
            </a:endParaRPr>
          </a:p>
          <a:p>
            <a:pPr marL="342900" indent="-342900"/>
            <a:r>
              <a:rPr lang="en-US" altLang="ko-KR" sz="1200" dirty="0" smtClean="0">
                <a:latin typeface="Arial" pitchFamily="34" charset="0"/>
                <a:cs typeface="Arial" pitchFamily="34" charset="0"/>
              </a:rPr>
              <a:t>1. Connect Conference Webpage and click </a:t>
            </a:r>
            <a:r>
              <a:rPr lang="en-US" altLang="ko-KR" sz="1200" b="1" dirty="0" smtClean="0">
                <a:latin typeface="Arial" pitchFamily="34" charset="0"/>
                <a:cs typeface="Arial" pitchFamily="34" charset="0"/>
              </a:rPr>
              <a:t>[My Meet Me] </a:t>
            </a:r>
            <a:r>
              <a:rPr lang="en-US" altLang="ko-KR" sz="1200" dirty="0" smtClean="0">
                <a:latin typeface="Arial" pitchFamily="34" charset="0"/>
                <a:cs typeface="Arial" pitchFamily="34" charset="0"/>
              </a:rPr>
              <a:t>menu.</a:t>
            </a:r>
            <a:endParaRPr lang="ko-KR" altLang="ko-KR" sz="1200" dirty="0" smtClean="0">
              <a:latin typeface="Arial" pitchFamily="34" charset="0"/>
              <a:cs typeface="Arial" pitchFamily="34" charset="0"/>
            </a:endParaRPr>
          </a:p>
          <a:p>
            <a:pPr marL="342900" indent="-342900"/>
            <a:r>
              <a:rPr lang="en-US" altLang="ko-KR" sz="1200" dirty="0" smtClean="0">
                <a:latin typeface="Arial" pitchFamily="34" charset="0"/>
                <a:cs typeface="Arial" pitchFamily="34" charset="0"/>
              </a:rPr>
              <a:t>2. Information of all conference groups is displayed. </a:t>
            </a:r>
          </a:p>
          <a:p>
            <a:pPr marL="342900" indent="-342900"/>
            <a:r>
              <a:rPr lang="en-US" altLang="ko-KR" sz="1200" dirty="0" smtClean="0">
                <a:latin typeface="Arial" pitchFamily="34" charset="0"/>
                <a:cs typeface="Arial" pitchFamily="34" charset="0"/>
              </a:rPr>
              <a:t>    Select one conference group that you want to page and click </a:t>
            </a:r>
            <a:r>
              <a:rPr lang="en-US" altLang="ko-KR" sz="1200" b="1" dirty="0" smtClean="0">
                <a:latin typeface="Arial" pitchFamily="34" charset="0"/>
                <a:cs typeface="Arial" pitchFamily="34" charset="0"/>
              </a:rPr>
              <a:t>[Watch] </a:t>
            </a:r>
            <a:r>
              <a:rPr lang="en-US" altLang="ko-KR" sz="1200" dirty="0" smtClean="0">
                <a:latin typeface="Arial" pitchFamily="34" charset="0"/>
                <a:cs typeface="Arial" pitchFamily="34" charset="0"/>
              </a:rPr>
              <a:t>button.</a:t>
            </a:r>
            <a:endParaRPr lang="ko-KR" altLang="ko-KR" sz="1200" dirty="0" smtClean="0">
              <a:latin typeface="Arial" pitchFamily="34" charset="0"/>
              <a:cs typeface="Arial" pitchFamily="34" charset="0"/>
            </a:endParaRPr>
          </a:p>
          <a:p>
            <a:r>
              <a:rPr lang="en-US" altLang="ko-KR" sz="1200" dirty="0" smtClean="0">
                <a:latin typeface="Arial" pitchFamily="34" charset="0"/>
                <a:cs typeface="Arial" pitchFamily="34" charset="0"/>
              </a:rPr>
              <a:t>3.Conference Status menu is displayed.</a:t>
            </a:r>
            <a:endParaRPr lang="ko-KR" altLang="ko-KR" sz="1200" dirty="0" smtClean="0">
              <a:latin typeface="Arial" pitchFamily="34" charset="0"/>
              <a:cs typeface="Arial" pitchFamily="34" charset="0"/>
            </a:endParaRPr>
          </a:p>
          <a:p>
            <a:r>
              <a:rPr lang="en-US" altLang="ko-KR" sz="1200" dirty="0" smtClean="0">
                <a:latin typeface="Arial" pitchFamily="34" charset="0"/>
                <a:cs typeface="Arial" pitchFamily="34" charset="0"/>
              </a:rPr>
              <a:t>   Click </a:t>
            </a:r>
            <a:r>
              <a:rPr lang="en-US" altLang="ko-KR" sz="1200" b="1" dirty="0" smtClean="0">
                <a:latin typeface="Arial" pitchFamily="34" charset="0"/>
                <a:cs typeface="Arial" pitchFamily="34" charset="0"/>
              </a:rPr>
              <a:t>[Paging Start] </a:t>
            </a:r>
            <a:r>
              <a:rPr lang="en-US" altLang="ko-KR" sz="1200" dirty="0" smtClean="0">
                <a:latin typeface="Arial" pitchFamily="34" charset="0"/>
                <a:cs typeface="Arial" pitchFamily="34" charset="0"/>
              </a:rPr>
              <a:t>button to start paging conference call. </a:t>
            </a:r>
          </a:p>
          <a:p>
            <a:r>
              <a:rPr lang="en-US" altLang="ko-KR" sz="1200" dirty="0" smtClean="0">
                <a:latin typeface="Arial" pitchFamily="34" charset="0"/>
                <a:cs typeface="Arial" pitchFamily="34" charset="0"/>
              </a:rPr>
              <a:t>   Page members can hear current conference until page is stopped.</a:t>
            </a:r>
            <a:endParaRPr lang="ko-KR" altLang="ko-KR" sz="1200" dirty="0" smtClean="0">
              <a:latin typeface="Arial" pitchFamily="34" charset="0"/>
              <a:cs typeface="Arial" pitchFamily="34" charset="0"/>
            </a:endParaRPr>
          </a:p>
          <a:p>
            <a:endParaRPr lang="ko-KR" altLang="en-US" sz="1200" dirty="0">
              <a:latin typeface="Arial" pitchFamily="34" charset="0"/>
              <a:cs typeface="Arial" pitchFamily="34" charset="0"/>
            </a:endParaRPr>
          </a:p>
        </p:txBody>
      </p:sp>
      <p:sp>
        <p:nvSpPr>
          <p:cNvPr id="17" name="직사각형 16"/>
          <p:cNvSpPr/>
          <p:nvPr/>
        </p:nvSpPr>
        <p:spPr>
          <a:xfrm>
            <a:off x="6228184" y="4118883"/>
            <a:ext cx="1776448" cy="246221"/>
          </a:xfrm>
          <a:prstGeom prst="rect">
            <a:avLst/>
          </a:prstGeom>
        </p:spPr>
        <p:txBody>
          <a:bodyPr wrap="none">
            <a:spAutoFit/>
          </a:bodyPr>
          <a:lstStyle/>
          <a:p>
            <a:r>
              <a:rPr lang="en-US" altLang="ko-KR" sz="1000" b="1" dirty="0" smtClean="0">
                <a:latin typeface="Arial" pitchFamily="34" charset="0"/>
                <a:cs typeface="Arial" pitchFamily="34" charset="0"/>
              </a:rPr>
              <a:t>Page Meet-Me Conference</a:t>
            </a:r>
            <a:endParaRPr lang="ko-KR" altLang="ko-KR" sz="1000" b="1" dirty="0">
              <a:latin typeface="Arial" pitchFamily="34" charset="0"/>
              <a:cs typeface="Arial" pitchFamily="34" charset="0"/>
            </a:endParaRPr>
          </a:p>
        </p:txBody>
      </p:sp>
      <p:pic>
        <p:nvPicPr>
          <p:cNvPr id="19" name="그림 18" descr="부장2.jpg"/>
          <p:cNvPicPr>
            <a:picLocks noChangeAspect="1"/>
          </p:cNvPicPr>
          <p:nvPr/>
        </p:nvPicPr>
        <p:blipFill>
          <a:blip r:embed="rId4" cstate="print">
            <a:clrChange>
              <a:clrFrom>
                <a:srgbClr val="FFFFFF"/>
              </a:clrFrom>
              <a:clrTo>
                <a:srgbClr val="FFFFFF">
                  <a:alpha val="0"/>
                </a:srgbClr>
              </a:clrTo>
            </a:clrChange>
          </a:blip>
          <a:stretch>
            <a:fillRect/>
          </a:stretch>
        </p:blipFill>
        <p:spPr>
          <a:xfrm>
            <a:off x="5857884" y="4572008"/>
            <a:ext cx="3058160" cy="2082800"/>
          </a:xfrm>
          <a:prstGeom prst="rect">
            <a:avLst/>
          </a:prstGeom>
        </p:spPr>
      </p:pic>
      <p:pic>
        <p:nvPicPr>
          <p:cNvPr id="20" name="그림 19" descr="원격2.jpg"/>
          <p:cNvPicPr>
            <a:picLocks noChangeAspect="1"/>
          </p:cNvPicPr>
          <p:nvPr/>
        </p:nvPicPr>
        <p:blipFill>
          <a:blip r:embed="rId5" cstate="print"/>
          <a:stretch>
            <a:fillRect/>
          </a:stretch>
        </p:blipFill>
        <p:spPr>
          <a:xfrm>
            <a:off x="467544" y="1844824"/>
            <a:ext cx="2388870" cy="2274570"/>
          </a:xfrm>
          <a:prstGeom prst="rect">
            <a:avLst/>
          </a:prstGeom>
          <a:effectLst>
            <a:softEdge rad="63500"/>
          </a:effectLst>
        </p:spPr>
      </p:pic>
      <p:sp>
        <p:nvSpPr>
          <p:cNvPr id="40" name="모서리가 둥근 사각형 설명선 39"/>
          <p:cNvSpPr/>
          <p:nvPr/>
        </p:nvSpPr>
        <p:spPr>
          <a:xfrm>
            <a:off x="2843808" y="2060848"/>
            <a:ext cx="2376264" cy="864096"/>
          </a:xfrm>
          <a:prstGeom prst="wedgeRoundRectCallout">
            <a:avLst>
              <a:gd name="adj1" fmla="val -87000"/>
              <a:gd name="adj2" fmla="val 4213"/>
              <a:gd name="adj3" fmla="val 16667"/>
            </a:avLst>
          </a:prstGeom>
          <a:noFill/>
          <a:ln w="1905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ko-KR" sz="1200" dirty="0" smtClean="0">
                <a:solidFill>
                  <a:schemeClr val="tx1"/>
                </a:solidFill>
                <a:latin typeface="Arial" pitchFamily="34" charset="0"/>
                <a:cs typeface="Arial" pitchFamily="34" charset="0"/>
              </a:rPr>
              <a:t> I can listen to the conference proceedings although I can not attend it. </a:t>
            </a:r>
            <a:r>
              <a:rPr lang="en-US" altLang="ko-KR" sz="1200" dirty="0" smtClean="0">
                <a:solidFill>
                  <a:schemeClr val="tx1"/>
                </a:solidFill>
                <a:latin typeface="Arial" pitchFamily="34" charset="0"/>
                <a:cs typeface="Arial" pitchFamily="34" charset="0"/>
                <a:sym typeface="Wingdings" pitchFamily="2" charset="2"/>
              </a:rPr>
              <a:t></a:t>
            </a:r>
            <a:endParaRPr lang="ko-KR" altLang="en-US" sz="1200" dirty="0">
              <a:solidFill>
                <a:schemeClr val="tx1"/>
              </a:solidFill>
              <a:latin typeface="Arial" pitchFamily="34" charset="0"/>
              <a:cs typeface="Arial" pitchFamily="34" charset="0"/>
            </a:endParaRPr>
          </a:p>
        </p:txBody>
      </p:sp>
      <p:sp>
        <p:nvSpPr>
          <p:cNvPr id="21" name="슬라이드 번호 개체 틀 20"/>
          <p:cNvSpPr>
            <a:spLocks noGrp="1"/>
          </p:cNvSpPr>
          <p:nvPr>
            <p:ph type="sldNum" sz="quarter" idx="12"/>
          </p:nvPr>
        </p:nvSpPr>
        <p:spPr/>
        <p:txBody>
          <a:bodyPr/>
          <a:lstStyle/>
          <a:p>
            <a:fld id="{4F7D1DA3-CC3C-4294-96F7-6DAAB0C24F67}" type="slidenum">
              <a:rPr lang="ko-KR" altLang="en-US" smtClean="0"/>
              <a:pPr/>
              <a:t>14</a:t>
            </a:fld>
            <a:r>
              <a:rPr lang="en-US" altLang="ko-KR" smtClean="0"/>
              <a:t> | 19</a:t>
            </a:r>
            <a:endParaRPr lang="ko-KR" alt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Personal Web Page</a:t>
            </a:r>
            <a:endParaRPr lang="ko-KR" altLang="en-US" dirty="0"/>
          </a:p>
        </p:txBody>
      </p:sp>
      <p:sp>
        <p:nvSpPr>
          <p:cNvPr id="4" name="텍스트 개체 틀 3"/>
          <p:cNvSpPr>
            <a:spLocks noGrp="1"/>
          </p:cNvSpPr>
          <p:nvPr>
            <p:ph type="body" sz="quarter" idx="13"/>
          </p:nvPr>
        </p:nvSpPr>
        <p:spPr/>
        <p:txBody>
          <a:bodyPr>
            <a:normAutofit fontScale="92500"/>
          </a:bodyPr>
          <a:lstStyle/>
          <a:p>
            <a:r>
              <a:rPr lang="en-US" altLang="ko-KR" dirty="0" smtClean="0"/>
              <a:t>Here is the web page called PWP(Personal Web page) that controls your various conference situations</a:t>
            </a:r>
          </a:p>
          <a:p>
            <a:r>
              <a:rPr lang="en-US" altLang="ko-KR" dirty="0" smtClean="0"/>
              <a:t>Through PWP, you can create and check the conferences, conferences that you have booked and  conference in progress.</a:t>
            </a:r>
          </a:p>
        </p:txBody>
      </p:sp>
      <p:grpSp>
        <p:nvGrpSpPr>
          <p:cNvPr id="3" name="그룹 41"/>
          <p:cNvGrpSpPr/>
          <p:nvPr/>
        </p:nvGrpSpPr>
        <p:grpSpPr>
          <a:xfrm>
            <a:off x="6588224" y="2132856"/>
            <a:ext cx="2339752" cy="1296144"/>
            <a:chOff x="6588224" y="1988840"/>
            <a:chExt cx="2339752" cy="1296144"/>
          </a:xfrm>
        </p:grpSpPr>
        <p:sp>
          <p:nvSpPr>
            <p:cNvPr id="28" name="TextBox 27"/>
            <p:cNvSpPr txBox="1"/>
            <p:nvPr/>
          </p:nvSpPr>
          <p:spPr>
            <a:xfrm>
              <a:off x="6588224" y="1988840"/>
              <a:ext cx="1975221" cy="338554"/>
            </a:xfrm>
            <a:prstGeom prst="rect">
              <a:avLst/>
            </a:prstGeom>
            <a:noFill/>
          </p:spPr>
          <p:txBody>
            <a:bodyPr wrap="none" rtlCol="0">
              <a:spAutoFit/>
            </a:bodyPr>
            <a:lstStyle/>
            <a:p>
              <a:r>
                <a:rPr lang="en-US" altLang="ko-KR" sz="1600" b="1" dirty="0" smtClean="0">
                  <a:latin typeface="Arial" pitchFamily="34" charset="0"/>
                  <a:cs typeface="Arial" pitchFamily="34" charset="0"/>
                </a:rPr>
                <a:t>Reserved Meet Me</a:t>
              </a:r>
              <a:endParaRPr lang="ko-KR" altLang="en-US" sz="1600" b="1" dirty="0">
                <a:latin typeface="Arial" pitchFamily="34" charset="0"/>
                <a:cs typeface="Arial" pitchFamily="34" charset="0"/>
              </a:endParaRPr>
            </a:p>
          </p:txBody>
        </p:sp>
        <p:sp>
          <p:nvSpPr>
            <p:cNvPr id="1027" name="Rectangle 3"/>
            <p:cNvSpPr>
              <a:spLocks noChangeArrowheads="1"/>
            </p:cNvSpPr>
            <p:nvPr/>
          </p:nvSpPr>
          <p:spPr bwMode="auto">
            <a:xfrm>
              <a:off x="6588224" y="2330877"/>
              <a:ext cx="2339752"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1" hangingPunct="1">
                <a:lnSpc>
                  <a:spcPct val="100000"/>
                </a:lnSpc>
                <a:spcBef>
                  <a:spcPct val="0"/>
                </a:spcBef>
                <a:spcAft>
                  <a:spcPct val="0"/>
                </a:spcAft>
                <a:buClrTx/>
                <a:buSzTx/>
                <a:buFontTx/>
                <a:buNone/>
                <a:tabLst/>
              </a:pPr>
              <a:r>
                <a:rPr kumimoji="1" lang="en-US" altLang="ko-KR" sz="1400" dirty="0" smtClean="0">
                  <a:latin typeface="Arial" pitchFamily="34" charset="0"/>
                  <a:ea typeface="Tahoma" pitchFamily="34" charset="0"/>
                  <a:cs typeface="Arial" pitchFamily="34" charset="0"/>
                </a:rPr>
                <a:t>Y</a:t>
              </a:r>
              <a:r>
                <a:rPr kumimoji="1" lang="en-US" altLang="ko-KR" sz="1400" b="0" i="0" u="none" strike="noStrike" cap="none" normalizeH="0" baseline="0" dirty="0" smtClean="0">
                  <a:ln>
                    <a:noFill/>
                  </a:ln>
                  <a:solidFill>
                    <a:schemeClr val="tx1"/>
                  </a:solidFill>
                  <a:effectLst/>
                  <a:latin typeface="Arial" pitchFamily="34" charset="0"/>
                  <a:ea typeface="Tahoma" pitchFamily="34" charset="0"/>
                  <a:cs typeface="Arial" pitchFamily="34" charset="0"/>
                </a:rPr>
                <a:t>ou can see the </a:t>
              </a:r>
              <a:r>
                <a:rPr kumimoji="1" lang="en-US" altLang="ko-KR" sz="1400" b="0" i="0" u="none" strike="noStrike" cap="none" normalizeH="0" baseline="0" dirty="0" smtClean="0">
                  <a:ln>
                    <a:noFill/>
                  </a:ln>
                  <a:solidFill>
                    <a:schemeClr val="tx1"/>
                  </a:solidFill>
                  <a:effectLst/>
                  <a:latin typeface="Arial" pitchFamily="34" charset="0"/>
                  <a:ea typeface="맑은 고딕" pitchFamily="50" charset="-127"/>
                  <a:cs typeface="Arial" pitchFamily="34" charset="0"/>
                </a:rPr>
                <a:t>reserved </a:t>
              </a:r>
              <a:r>
                <a:rPr kumimoji="1" lang="en-US" altLang="ko-KR" sz="1400" b="0" i="0" u="none" strike="noStrike" cap="none" normalizeH="0" baseline="0" dirty="0" smtClean="0">
                  <a:ln>
                    <a:noFill/>
                  </a:ln>
                  <a:solidFill>
                    <a:schemeClr val="tx1"/>
                  </a:solidFill>
                  <a:effectLst/>
                  <a:latin typeface="Arial" pitchFamily="34" charset="0"/>
                  <a:ea typeface="바탕" pitchFamily="18" charset="-127"/>
                  <a:cs typeface="Arial" pitchFamily="34" charset="0"/>
                </a:rPr>
                <a:t>conference</a:t>
              </a:r>
              <a:r>
                <a:rPr kumimoji="1" lang="en-US" altLang="ko-KR" sz="1400" dirty="0" smtClean="0">
                  <a:latin typeface="Arial" pitchFamily="34" charset="0"/>
                  <a:ea typeface="맑은 고딕" pitchFamily="50" charset="-127"/>
                  <a:cs typeface="Arial" pitchFamily="34" charset="0"/>
                </a:rPr>
                <a:t> and cancel the conference that you  want to.</a:t>
              </a:r>
              <a:endParaRPr kumimoji="1" lang="en-US" altLang="ko-KR" sz="3200" b="0" i="0" u="none" strike="noStrike" cap="none" normalizeH="0" baseline="0" dirty="0" smtClean="0">
                <a:ln>
                  <a:noFill/>
                </a:ln>
                <a:solidFill>
                  <a:schemeClr val="tx1"/>
                </a:solidFill>
                <a:effectLst/>
                <a:latin typeface="Arial" pitchFamily="34" charset="0"/>
                <a:ea typeface="굴림" pitchFamily="50" charset="-127"/>
                <a:cs typeface="Arial" pitchFamily="34" charset="0"/>
              </a:endParaRPr>
            </a:p>
          </p:txBody>
        </p:sp>
      </p:grpSp>
      <p:cxnSp>
        <p:nvCxnSpPr>
          <p:cNvPr id="36" name="직선 연결선 35"/>
          <p:cNvCxnSpPr/>
          <p:nvPr/>
        </p:nvCxnSpPr>
        <p:spPr>
          <a:xfrm>
            <a:off x="323528" y="4149080"/>
            <a:ext cx="8424936" cy="0"/>
          </a:xfrm>
          <a:prstGeom prst="line">
            <a:avLst/>
          </a:prstGeom>
          <a:ln w="190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pic>
        <p:nvPicPr>
          <p:cNvPr id="38" name="그림 37" descr="r1.jpg"/>
          <p:cNvPicPr>
            <a:picLocks noChangeAspect="1"/>
          </p:cNvPicPr>
          <p:nvPr/>
        </p:nvPicPr>
        <p:blipFill>
          <a:blip r:embed="rId3" cstate="print"/>
          <a:stretch>
            <a:fillRect/>
          </a:stretch>
        </p:blipFill>
        <p:spPr>
          <a:xfrm>
            <a:off x="323520" y="2048822"/>
            <a:ext cx="6127433" cy="1740218"/>
          </a:xfrm>
          <a:prstGeom prst="rect">
            <a:avLst/>
          </a:prstGeom>
        </p:spPr>
      </p:pic>
      <p:pic>
        <p:nvPicPr>
          <p:cNvPr id="39" name="그림 38" descr="h1.jpg"/>
          <p:cNvPicPr>
            <a:picLocks noChangeAspect="1"/>
          </p:cNvPicPr>
          <p:nvPr/>
        </p:nvPicPr>
        <p:blipFill>
          <a:blip r:embed="rId4" cstate="print"/>
          <a:stretch>
            <a:fillRect/>
          </a:stretch>
        </p:blipFill>
        <p:spPr>
          <a:xfrm>
            <a:off x="2706374" y="4509120"/>
            <a:ext cx="6114098" cy="1726883"/>
          </a:xfrm>
          <a:prstGeom prst="rect">
            <a:avLst/>
          </a:prstGeom>
        </p:spPr>
      </p:pic>
      <p:grpSp>
        <p:nvGrpSpPr>
          <p:cNvPr id="6" name="그룹 40"/>
          <p:cNvGrpSpPr/>
          <p:nvPr/>
        </p:nvGrpSpPr>
        <p:grpSpPr>
          <a:xfrm>
            <a:off x="321964" y="4615094"/>
            <a:ext cx="2521844" cy="1077218"/>
            <a:chOff x="251520" y="4368006"/>
            <a:chExt cx="2521844" cy="1077218"/>
          </a:xfrm>
        </p:grpSpPr>
        <p:sp>
          <p:nvSpPr>
            <p:cNvPr id="29" name="TextBox 28"/>
            <p:cNvSpPr txBox="1"/>
            <p:nvPr/>
          </p:nvSpPr>
          <p:spPr>
            <a:xfrm>
              <a:off x="251520" y="4368006"/>
              <a:ext cx="1760418" cy="338554"/>
            </a:xfrm>
            <a:prstGeom prst="rect">
              <a:avLst/>
            </a:prstGeom>
            <a:noFill/>
          </p:spPr>
          <p:txBody>
            <a:bodyPr wrap="none" rtlCol="0">
              <a:spAutoFit/>
            </a:bodyPr>
            <a:lstStyle/>
            <a:p>
              <a:r>
                <a:rPr lang="en-US" altLang="ko-KR" sz="1600" b="1" dirty="0" smtClean="0">
                  <a:latin typeface="Arial" pitchFamily="34" charset="0"/>
                  <a:cs typeface="Arial" pitchFamily="34" charset="0"/>
                </a:rPr>
                <a:t>Meet Me History</a:t>
              </a:r>
              <a:endParaRPr lang="ko-KR" altLang="en-US" sz="1600" b="1" dirty="0">
                <a:latin typeface="Arial" pitchFamily="34" charset="0"/>
                <a:cs typeface="Arial" pitchFamily="34" charset="0"/>
              </a:endParaRPr>
            </a:p>
          </p:txBody>
        </p:sp>
        <p:sp>
          <p:nvSpPr>
            <p:cNvPr id="40" name="직사각형 39"/>
            <p:cNvSpPr/>
            <p:nvPr/>
          </p:nvSpPr>
          <p:spPr>
            <a:xfrm>
              <a:off x="251520" y="4706560"/>
              <a:ext cx="2521844" cy="738664"/>
            </a:xfrm>
            <a:prstGeom prst="rect">
              <a:avLst/>
            </a:prstGeom>
          </p:spPr>
          <p:txBody>
            <a:bodyPr wrap="none">
              <a:spAutoFit/>
            </a:bodyPr>
            <a:lstStyle/>
            <a:p>
              <a:r>
                <a:rPr lang="en-US" altLang="ko-KR" sz="1400" dirty="0" smtClean="0">
                  <a:latin typeface="Arial" pitchFamily="34" charset="0"/>
                  <a:cs typeface="Arial" pitchFamily="34" charset="0"/>
                </a:rPr>
                <a:t>In this page, you can see the </a:t>
              </a:r>
            </a:p>
            <a:p>
              <a:r>
                <a:rPr lang="en-US" altLang="ko-KR" sz="1400" dirty="0" smtClean="0">
                  <a:latin typeface="Arial" pitchFamily="34" charset="0"/>
                  <a:cs typeface="Arial" pitchFamily="34" charset="0"/>
                </a:rPr>
                <a:t>conference history and </a:t>
              </a:r>
            </a:p>
            <a:p>
              <a:r>
                <a:rPr lang="en-US" altLang="ko-KR" sz="1400" dirty="0" smtClean="0">
                  <a:latin typeface="Arial" pitchFamily="34" charset="0"/>
                  <a:cs typeface="Arial" pitchFamily="34" charset="0"/>
                </a:rPr>
                <a:t>delete it</a:t>
              </a:r>
              <a:endParaRPr lang="ko-KR" altLang="en-US" sz="1400" dirty="0">
                <a:latin typeface="Arial" pitchFamily="34" charset="0"/>
                <a:cs typeface="Arial" pitchFamily="34" charset="0"/>
              </a:endParaRPr>
            </a:p>
          </p:txBody>
        </p:sp>
      </p:grpSp>
      <p:sp>
        <p:nvSpPr>
          <p:cNvPr id="15" name="슬라이드 번호 개체 틀 14"/>
          <p:cNvSpPr>
            <a:spLocks noGrp="1"/>
          </p:cNvSpPr>
          <p:nvPr>
            <p:ph type="sldNum" sz="quarter" idx="12"/>
          </p:nvPr>
        </p:nvSpPr>
        <p:spPr/>
        <p:txBody>
          <a:bodyPr/>
          <a:lstStyle/>
          <a:p>
            <a:fld id="{4F7D1DA3-CC3C-4294-96F7-6DAAB0C24F67}" type="slidenum">
              <a:rPr lang="ko-KR" altLang="en-US" smtClean="0"/>
              <a:pPr/>
              <a:t>15</a:t>
            </a:fld>
            <a:r>
              <a:rPr lang="en-US" altLang="ko-KR" smtClean="0"/>
              <a:t> | 19</a:t>
            </a:r>
            <a:endParaRPr lang="ko-KR" alt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Personal Web Page</a:t>
            </a:r>
            <a:endParaRPr lang="ko-KR" altLang="en-US" dirty="0"/>
          </a:p>
        </p:txBody>
      </p:sp>
      <p:sp>
        <p:nvSpPr>
          <p:cNvPr id="4" name="텍스트 개체 틀 3"/>
          <p:cNvSpPr>
            <a:spLocks noGrp="1"/>
          </p:cNvSpPr>
          <p:nvPr>
            <p:ph type="body" sz="quarter" idx="13"/>
          </p:nvPr>
        </p:nvSpPr>
        <p:spPr/>
        <p:txBody>
          <a:bodyPr>
            <a:normAutofit fontScale="92500"/>
          </a:bodyPr>
          <a:lstStyle/>
          <a:p>
            <a:r>
              <a:rPr lang="en-US" altLang="ko-KR" dirty="0" smtClean="0"/>
              <a:t>Here is the web page called PWP(Personal Web page) that controls your various conference situations</a:t>
            </a:r>
          </a:p>
          <a:p>
            <a:r>
              <a:rPr lang="en-US" altLang="ko-KR" dirty="0" smtClean="0"/>
              <a:t>Through PWP, you can create and check the conferences, conferences that you have booked and  conference in progress.</a:t>
            </a:r>
          </a:p>
        </p:txBody>
      </p:sp>
      <p:cxnSp>
        <p:nvCxnSpPr>
          <p:cNvPr id="36" name="직선 연결선 35"/>
          <p:cNvCxnSpPr/>
          <p:nvPr/>
        </p:nvCxnSpPr>
        <p:spPr>
          <a:xfrm>
            <a:off x="323528" y="4149080"/>
            <a:ext cx="8424936" cy="0"/>
          </a:xfrm>
          <a:prstGeom prst="line">
            <a:avLst/>
          </a:prstGeom>
          <a:ln w="190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pic>
        <p:nvPicPr>
          <p:cNvPr id="14" name="그림 13" descr="m1.jpg"/>
          <p:cNvPicPr>
            <a:picLocks noChangeAspect="1"/>
          </p:cNvPicPr>
          <p:nvPr/>
        </p:nvPicPr>
        <p:blipFill>
          <a:blip r:embed="rId3" cstate="print"/>
          <a:stretch>
            <a:fillRect/>
          </a:stretch>
        </p:blipFill>
        <p:spPr>
          <a:xfrm>
            <a:off x="303440" y="1844824"/>
            <a:ext cx="6140768" cy="2020252"/>
          </a:xfrm>
          <a:prstGeom prst="rect">
            <a:avLst/>
          </a:prstGeom>
        </p:spPr>
      </p:pic>
      <p:grpSp>
        <p:nvGrpSpPr>
          <p:cNvPr id="3" name="그룹 15"/>
          <p:cNvGrpSpPr/>
          <p:nvPr/>
        </p:nvGrpSpPr>
        <p:grpSpPr>
          <a:xfrm>
            <a:off x="6660232" y="1970837"/>
            <a:ext cx="2160240" cy="1314147"/>
            <a:chOff x="6660232" y="1844824"/>
            <a:chExt cx="2160240" cy="1314147"/>
          </a:xfrm>
        </p:grpSpPr>
        <p:sp>
          <p:nvSpPr>
            <p:cNvPr id="30" name="TextBox 29"/>
            <p:cNvSpPr txBox="1"/>
            <p:nvPr/>
          </p:nvSpPr>
          <p:spPr>
            <a:xfrm>
              <a:off x="6660232" y="1844824"/>
              <a:ext cx="1338828" cy="338554"/>
            </a:xfrm>
            <a:prstGeom prst="rect">
              <a:avLst/>
            </a:prstGeom>
            <a:noFill/>
          </p:spPr>
          <p:txBody>
            <a:bodyPr wrap="none" rtlCol="0">
              <a:spAutoFit/>
            </a:bodyPr>
            <a:lstStyle/>
            <a:p>
              <a:r>
                <a:rPr lang="en-US" altLang="ko-KR" sz="1600" b="1" dirty="0" smtClean="0">
                  <a:latin typeface="Arial" pitchFamily="34" charset="0"/>
                  <a:cs typeface="Arial" pitchFamily="34" charset="0"/>
                </a:rPr>
                <a:t>My Meet Me</a:t>
              </a:r>
              <a:endParaRPr lang="ko-KR" altLang="en-US" sz="1600" b="1" dirty="0">
                <a:latin typeface="Arial" pitchFamily="34" charset="0"/>
                <a:cs typeface="Arial" pitchFamily="34" charset="0"/>
              </a:endParaRPr>
            </a:p>
          </p:txBody>
        </p:sp>
        <p:sp>
          <p:nvSpPr>
            <p:cNvPr id="40961" name="Rectangle 1"/>
            <p:cNvSpPr>
              <a:spLocks noChangeArrowheads="1"/>
            </p:cNvSpPr>
            <p:nvPr/>
          </p:nvSpPr>
          <p:spPr bwMode="auto">
            <a:xfrm>
              <a:off x="6660232" y="2204864"/>
              <a:ext cx="2160240"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1" hangingPunct="1">
                <a:lnSpc>
                  <a:spcPct val="100000"/>
                </a:lnSpc>
                <a:spcBef>
                  <a:spcPct val="0"/>
                </a:spcBef>
                <a:spcAft>
                  <a:spcPct val="0"/>
                </a:spcAft>
                <a:buClrTx/>
                <a:buSzTx/>
                <a:buFontTx/>
                <a:buNone/>
                <a:tabLst/>
              </a:pPr>
              <a:r>
                <a:rPr kumimoji="1" lang="en-US" altLang="ko-KR" sz="1400" b="0" i="0" u="none" strike="noStrike" cap="none" normalizeH="0" baseline="0" dirty="0" smtClean="0">
                  <a:ln>
                    <a:noFill/>
                  </a:ln>
                  <a:solidFill>
                    <a:schemeClr val="tx1"/>
                  </a:solidFill>
                  <a:effectLst/>
                  <a:latin typeface="Arial" pitchFamily="34" charset="0"/>
                  <a:ea typeface="Tahoma" pitchFamily="34" charset="0"/>
                  <a:cs typeface="Arial" pitchFamily="34" charset="0"/>
                </a:rPr>
                <a:t>If click this </a:t>
              </a:r>
              <a:r>
                <a:rPr kumimoji="1" lang="en-US" altLang="ko-KR" sz="1400" b="0" i="0" u="none" strike="noStrike" cap="none" normalizeH="0" baseline="0" dirty="0" smtClean="0">
                  <a:ln>
                    <a:noFill/>
                  </a:ln>
                  <a:solidFill>
                    <a:schemeClr val="tx1"/>
                  </a:solidFill>
                  <a:effectLst/>
                  <a:latin typeface="Arial" pitchFamily="34" charset="0"/>
                  <a:ea typeface="맑은 고딕" pitchFamily="50" charset="-127"/>
                  <a:cs typeface="Arial" pitchFamily="34" charset="0"/>
                </a:rPr>
                <a:t>menu</a:t>
              </a:r>
              <a:r>
                <a:rPr kumimoji="1" lang="en-US" altLang="ko-KR" sz="1400" b="0" i="0" u="none" strike="noStrike" cap="none" normalizeH="0" baseline="0" dirty="0" smtClean="0">
                  <a:ln>
                    <a:noFill/>
                  </a:ln>
                  <a:solidFill>
                    <a:schemeClr val="tx1"/>
                  </a:solidFill>
                  <a:effectLst/>
                  <a:latin typeface="Arial" pitchFamily="34" charset="0"/>
                  <a:ea typeface="Tahoma" pitchFamily="34" charset="0"/>
                  <a:cs typeface="Arial" pitchFamily="34" charset="0"/>
                </a:rPr>
                <a:t>, you can see </a:t>
              </a:r>
              <a:r>
                <a:rPr kumimoji="1" lang="en-US" altLang="ko-KR" sz="1400" b="0" i="0" u="none" strike="noStrike" cap="none" normalizeH="0" baseline="0" dirty="0" smtClean="0">
                  <a:ln>
                    <a:noFill/>
                  </a:ln>
                  <a:solidFill>
                    <a:schemeClr val="tx1"/>
                  </a:solidFill>
                  <a:effectLst/>
                  <a:latin typeface="Arial" pitchFamily="34" charset="0"/>
                  <a:ea typeface="바탕" pitchFamily="18" charset="-127"/>
                  <a:cs typeface="Arial" pitchFamily="34" charset="0"/>
                </a:rPr>
                <a:t>your conference reserved list/history/in progress for login user.</a:t>
              </a:r>
              <a:endParaRPr kumimoji="1" lang="en-US" altLang="ko-KR" sz="3200" b="0" i="0" u="none" strike="noStrike" cap="none" normalizeH="0" baseline="0" dirty="0" smtClean="0">
                <a:ln>
                  <a:noFill/>
                </a:ln>
                <a:solidFill>
                  <a:schemeClr val="tx1"/>
                </a:solidFill>
                <a:effectLst/>
                <a:latin typeface="Arial" pitchFamily="34" charset="0"/>
                <a:ea typeface="굴림" pitchFamily="50" charset="-127"/>
                <a:cs typeface="Arial" pitchFamily="34" charset="0"/>
              </a:endParaRPr>
            </a:p>
          </p:txBody>
        </p:sp>
      </p:grpSp>
      <p:pic>
        <p:nvPicPr>
          <p:cNvPr id="17" name="그림 16" descr="mc1.jpg"/>
          <p:cNvPicPr>
            <a:picLocks noChangeAspect="1"/>
          </p:cNvPicPr>
          <p:nvPr/>
        </p:nvPicPr>
        <p:blipFill>
          <a:blip r:embed="rId4" cstate="print"/>
          <a:stretch>
            <a:fillRect/>
          </a:stretch>
        </p:blipFill>
        <p:spPr>
          <a:xfrm>
            <a:off x="2843808" y="4293096"/>
            <a:ext cx="5607368" cy="2086927"/>
          </a:xfrm>
          <a:prstGeom prst="rect">
            <a:avLst/>
          </a:prstGeom>
        </p:spPr>
      </p:pic>
      <p:grpSp>
        <p:nvGrpSpPr>
          <p:cNvPr id="6" name="그룹 18"/>
          <p:cNvGrpSpPr/>
          <p:nvPr/>
        </p:nvGrpSpPr>
        <p:grpSpPr>
          <a:xfrm>
            <a:off x="251520" y="4437112"/>
            <a:ext cx="2545440" cy="1728192"/>
            <a:chOff x="251520" y="4293096"/>
            <a:chExt cx="2545440" cy="1728192"/>
          </a:xfrm>
        </p:grpSpPr>
        <p:sp>
          <p:nvSpPr>
            <p:cNvPr id="31" name="TextBox 30"/>
            <p:cNvSpPr txBox="1"/>
            <p:nvPr/>
          </p:nvSpPr>
          <p:spPr>
            <a:xfrm>
              <a:off x="251520" y="4293096"/>
              <a:ext cx="2137124" cy="338554"/>
            </a:xfrm>
            <a:prstGeom prst="rect">
              <a:avLst/>
            </a:prstGeom>
            <a:noFill/>
          </p:spPr>
          <p:txBody>
            <a:bodyPr wrap="none" rtlCol="0">
              <a:spAutoFit/>
            </a:bodyPr>
            <a:lstStyle/>
            <a:p>
              <a:r>
                <a:rPr lang="en-US" altLang="ko-KR" sz="1600" b="1" dirty="0" smtClean="0">
                  <a:latin typeface="Arial" pitchFamily="34" charset="0"/>
                  <a:cs typeface="Arial" pitchFamily="34" charset="0"/>
                </a:rPr>
                <a:t>My Current Meet Me</a:t>
              </a:r>
              <a:endParaRPr lang="ko-KR" altLang="en-US" sz="1600" b="1" dirty="0">
                <a:latin typeface="Arial" pitchFamily="34" charset="0"/>
                <a:cs typeface="Arial" pitchFamily="34" charset="0"/>
              </a:endParaRPr>
            </a:p>
          </p:txBody>
        </p:sp>
        <p:sp>
          <p:nvSpPr>
            <p:cNvPr id="40962" name="Rectangle 2"/>
            <p:cNvSpPr>
              <a:spLocks noChangeArrowheads="1"/>
            </p:cNvSpPr>
            <p:nvPr/>
          </p:nvSpPr>
          <p:spPr bwMode="auto">
            <a:xfrm>
              <a:off x="251520" y="4636293"/>
              <a:ext cx="2545440" cy="138499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1" hangingPunct="1">
                <a:lnSpc>
                  <a:spcPct val="100000"/>
                </a:lnSpc>
                <a:spcBef>
                  <a:spcPct val="0"/>
                </a:spcBef>
                <a:spcAft>
                  <a:spcPct val="0"/>
                </a:spcAft>
                <a:buClrTx/>
                <a:buSzTx/>
                <a:buFontTx/>
                <a:buNone/>
                <a:tabLst/>
              </a:pPr>
              <a:r>
                <a:rPr kumimoji="1" lang="en-US" altLang="ko-KR" sz="1400" b="0" i="0" u="none" strike="noStrike" cap="none" normalizeH="0" baseline="0" dirty="0" smtClean="0">
                  <a:ln>
                    <a:noFill/>
                  </a:ln>
                  <a:solidFill>
                    <a:schemeClr val="tx1"/>
                  </a:solidFill>
                  <a:effectLst/>
                  <a:latin typeface="Arial" pitchFamily="34" charset="0"/>
                  <a:ea typeface="Tahoma" pitchFamily="34" charset="0"/>
                  <a:cs typeface="Arial" pitchFamily="34" charset="0"/>
                </a:rPr>
                <a:t>You can see </a:t>
              </a:r>
              <a:r>
                <a:rPr kumimoji="1" lang="en-US" altLang="ko-KR" sz="1400" b="0" i="0" u="none" strike="noStrike" cap="none" normalizeH="0" baseline="0" dirty="0" smtClean="0">
                  <a:ln>
                    <a:noFill/>
                  </a:ln>
                  <a:solidFill>
                    <a:schemeClr val="tx1"/>
                  </a:solidFill>
                  <a:effectLst/>
                  <a:latin typeface="Arial" pitchFamily="34" charset="0"/>
                  <a:ea typeface="바탕" pitchFamily="18" charset="-127"/>
                  <a:cs typeface="Arial" pitchFamily="34" charset="0"/>
                </a:rPr>
                <a:t>your conference </a:t>
              </a:r>
            </a:p>
            <a:p>
              <a:pPr marL="0" marR="0" lvl="0" indent="0" algn="l" defTabSz="914400" rtl="0" eaLnBrk="1" fontAlgn="base" latinLnBrk="1" hangingPunct="1">
                <a:lnSpc>
                  <a:spcPct val="100000"/>
                </a:lnSpc>
                <a:spcBef>
                  <a:spcPct val="0"/>
                </a:spcBef>
                <a:spcAft>
                  <a:spcPct val="0"/>
                </a:spcAft>
                <a:buClrTx/>
                <a:buSzTx/>
                <a:buFontTx/>
                <a:buNone/>
                <a:tabLst/>
              </a:pPr>
              <a:r>
                <a:rPr kumimoji="1" lang="en-US" altLang="ko-KR" sz="1400" b="0" i="0" u="none" strike="noStrike" cap="none" normalizeH="0" baseline="0" dirty="0" smtClean="0">
                  <a:ln>
                    <a:noFill/>
                  </a:ln>
                  <a:solidFill>
                    <a:schemeClr val="tx1"/>
                  </a:solidFill>
                  <a:effectLst/>
                  <a:latin typeface="Arial" pitchFamily="34" charset="0"/>
                  <a:ea typeface="바탕" pitchFamily="18" charset="-127"/>
                  <a:cs typeface="Arial" pitchFamily="34" charset="0"/>
                </a:rPr>
                <a:t>in progress. There </a:t>
              </a:r>
              <a:r>
                <a:rPr kumimoji="1" lang="en-US" altLang="ko-KR" sz="1400" dirty="0" smtClean="0">
                  <a:latin typeface="Arial" pitchFamily="34" charset="0"/>
                  <a:ea typeface="바탕" pitchFamily="18" charset="-127"/>
                  <a:cs typeface="Arial" pitchFamily="34" charset="0"/>
                </a:rPr>
                <a:t>are some </a:t>
              </a:r>
            </a:p>
            <a:p>
              <a:pPr marL="0" marR="0" lvl="0" indent="0" algn="l" defTabSz="914400" rtl="0" eaLnBrk="1" fontAlgn="base" latinLnBrk="1" hangingPunct="1">
                <a:lnSpc>
                  <a:spcPct val="100000"/>
                </a:lnSpc>
                <a:spcBef>
                  <a:spcPct val="0"/>
                </a:spcBef>
                <a:spcAft>
                  <a:spcPct val="0"/>
                </a:spcAft>
                <a:buClrTx/>
                <a:buSzTx/>
                <a:buFontTx/>
                <a:buNone/>
                <a:tabLst/>
              </a:pPr>
              <a:r>
                <a:rPr kumimoji="1" lang="en-US" altLang="ko-KR" sz="1400" dirty="0" smtClean="0">
                  <a:latin typeface="Arial" pitchFamily="34" charset="0"/>
                  <a:ea typeface="바탕" pitchFamily="18" charset="-127"/>
                  <a:cs typeface="Arial" pitchFamily="34" charset="0"/>
                </a:rPr>
                <a:t>features that help you for </a:t>
              </a:r>
            </a:p>
            <a:p>
              <a:pPr marL="0" marR="0" lvl="0" indent="0" algn="l" defTabSz="914400" rtl="0" eaLnBrk="1" fontAlgn="base" latinLnBrk="1" hangingPunct="1">
                <a:lnSpc>
                  <a:spcPct val="100000"/>
                </a:lnSpc>
                <a:spcBef>
                  <a:spcPct val="0"/>
                </a:spcBef>
                <a:spcAft>
                  <a:spcPct val="0"/>
                </a:spcAft>
                <a:buClrTx/>
                <a:buSzTx/>
                <a:buFontTx/>
                <a:buNone/>
                <a:tabLst/>
              </a:pPr>
              <a:r>
                <a:rPr kumimoji="1" lang="en-US" altLang="ko-KR" sz="1400" dirty="0" smtClean="0">
                  <a:latin typeface="Arial" pitchFamily="34" charset="0"/>
                  <a:ea typeface="바탕" pitchFamily="18" charset="-127"/>
                  <a:cs typeface="Arial" pitchFamily="34" charset="0"/>
                </a:rPr>
                <a:t>seamless conference </a:t>
              </a:r>
            </a:p>
            <a:p>
              <a:pPr marL="0" marR="0" lvl="0" indent="0" algn="l" defTabSz="914400" rtl="0" eaLnBrk="1" fontAlgn="base" latinLnBrk="1" hangingPunct="1">
                <a:lnSpc>
                  <a:spcPct val="100000"/>
                </a:lnSpc>
                <a:spcBef>
                  <a:spcPct val="0"/>
                </a:spcBef>
                <a:spcAft>
                  <a:spcPct val="0"/>
                </a:spcAft>
                <a:buClrTx/>
                <a:buSzTx/>
                <a:buFontTx/>
                <a:buNone/>
                <a:tabLst/>
              </a:pPr>
              <a:r>
                <a:rPr kumimoji="1" lang="en-US" altLang="ko-KR" sz="1400" dirty="0" smtClean="0">
                  <a:latin typeface="Arial" pitchFamily="34" charset="0"/>
                  <a:ea typeface="바탕" pitchFamily="18" charset="-127"/>
                  <a:cs typeface="Arial" pitchFamily="34" charset="0"/>
                </a:rPr>
                <a:t>proceeding including Mute or </a:t>
              </a:r>
            </a:p>
            <a:p>
              <a:pPr marL="0" marR="0" lvl="0" indent="0" algn="l" defTabSz="914400" rtl="0" eaLnBrk="1" fontAlgn="base" latinLnBrk="1" hangingPunct="1">
                <a:lnSpc>
                  <a:spcPct val="100000"/>
                </a:lnSpc>
                <a:spcBef>
                  <a:spcPct val="0"/>
                </a:spcBef>
                <a:spcAft>
                  <a:spcPct val="0"/>
                </a:spcAft>
                <a:buClrTx/>
                <a:buSzTx/>
                <a:buFontTx/>
                <a:buNone/>
                <a:tabLst/>
              </a:pPr>
              <a:r>
                <a:rPr kumimoji="1" lang="en-US" altLang="ko-KR" sz="1400" dirty="0" smtClean="0">
                  <a:latin typeface="Arial" pitchFamily="34" charset="0"/>
                  <a:ea typeface="바탕" pitchFamily="18" charset="-127"/>
                  <a:cs typeface="Arial" pitchFamily="34" charset="0"/>
                </a:rPr>
                <a:t>Kick-out etc.</a:t>
              </a:r>
              <a:endParaRPr kumimoji="1" lang="en-US" altLang="ko-KR" sz="3200" b="0" i="0" u="none" strike="noStrike" cap="none" normalizeH="0" baseline="0" dirty="0" smtClean="0">
                <a:ln>
                  <a:noFill/>
                </a:ln>
                <a:solidFill>
                  <a:schemeClr val="tx1"/>
                </a:solidFill>
                <a:effectLst/>
                <a:latin typeface="Arial" pitchFamily="34" charset="0"/>
                <a:ea typeface="굴림" pitchFamily="50" charset="-127"/>
                <a:cs typeface="Arial" pitchFamily="34" charset="0"/>
              </a:endParaRPr>
            </a:p>
          </p:txBody>
        </p:sp>
      </p:grpSp>
      <p:sp>
        <p:nvSpPr>
          <p:cNvPr id="16" name="슬라이드 번호 개체 틀 15"/>
          <p:cNvSpPr>
            <a:spLocks noGrp="1"/>
          </p:cNvSpPr>
          <p:nvPr>
            <p:ph type="sldNum" sz="quarter" idx="12"/>
          </p:nvPr>
        </p:nvSpPr>
        <p:spPr/>
        <p:txBody>
          <a:bodyPr/>
          <a:lstStyle/>
          <a:p>
            <a:fld id="{4F7D1DA3-CC3C-4294-96F7-6DAAB0C24F67}" type="slidenum">
              <a:rPr lang="ko-KR" altLang="en-US" smtClean="0"/>
              <a:pPr/>
              <a:t>16</a:t>
            </a:fld>
            <a:r>
              <a:rPr lang="en-US" altLang="ko-KR" smtClean="0"/>
              <a:t> | 19</a:t>
            </a:r>
            <a:endParaRPr lang="ko-KR" alt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제목 4"/>
          <p:cNvSpPr>
            <a:spLocks noGrp="1"/>
          </p:cNvSpPr>
          <p:nvPr>
            <p:ph type="title"/>
          </p:nvPr>
        </p:nvSpPr>
        <p:spPr>
          <a:xfrm>
            <a:off x="722313" y="3075037"/>
            <a:ext cx="3849687" cy="1362075"/>
          </a:xfrm>
        </p:spPr>
        <p:txBody>
          <a:bodyPr/>
          <a:lstStyle/>
          <a:p>
            <a:r>
              <a:rPr lang="en-US" altLang="ko-KR" dirty="0" smtClean="0"/>
              <a:t>Product specification</a:t>
            </a:r>
            <a:endParaRPr lang="ko-KR" altLang="en-US" dirty="0"/>
          </a:p>
        </p:txBody>
      </p:sp>
      <p:sp>
        <p:nvSpPr>
          <p:cNvPr id="6" name="텍스트 개체 틀 5"/>
          <p:cNvSpPr>
            <a:spLocks noGrp="1"/>
          </p:cNvSpPr>
          <p:nvPr>
            <p:ph type="body" idx="1"/>
          </p:nvPr>
        </p:nvSpPr>
        <p:spPr>
          <a:xfrm>
            <a:off x="722313" y="1574850"/>
            <a:ext cx="3849687" cy="1500187"/>
          </a:xfrm>
        </p:spPr>
        <p:txBody>
          <a:bodyPr/>
          <a:lstStyle/>
          <a:p>
            <a:endParaRPr lang="ko-KR" alt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H/W S/W Specification </a:t>
            </a:r>
            <a:endParaRPr lang="ko-KR" altLang="en-US" dirty="0"/>
          </a:p>
        </p:txBody>
      </p:sp>
      <p:graphicFrame>
        <p:nvGraphicFramePr>
          <p:cNvPr id="6" name="내용 개체 틀 5"/>
          <p:cNvGraphicFramePr>
            <a:graphicFrameLocks noGrp="1"/>
          </p:cNvGraphicFramePr>
          <p:nvPr>
            <p:ph idx="1"/>
          </p:nvPr>
        </p:nvGraphicFramePr>
        <p:xfrm>
          <a:off x="323528" y="908720"/>
          <a:ext cx="8424935" cy="3466080"/>
        </p:xfrm>
        <a:graphic>
          <a:graphicData uri="http://schemas.openxmlformats.org/drawingml/2006/table">
            <a:tbl>
              <a:tblPr/>
              <a:tblGrid>
                <a:gridCol w="1098905"/>
                <a:gridCol w="1925431"/>
                <a:gridCol w="5400599"/>
              </a:tblGrid>
              <a:tr h="171019">
                <a:tc rowSpan="3">
                  <a:txBody>
                    <a:bodyPr/>
                    <a:lstStyle/>
                    <a:p>
                      <a:pPr algn="ctr" fontAlgn="ctr"/>
                      <a:r>
                        <a:rPr lang="en-US" sz="1200" b="0" i="0" u="none" strike="noStrike" dirty="0">
                          <a:solidFill>
                            <a:schemeClr val="tx1"/>
                          </a:solidFill>
                          <a:latin typeface="Arial" pitchFamily="34" charset="0"/>
                          <a:cs typeface="Arial" pitchFamily="34" charset="0"/>
                        </a:rPr>
                        <a:t>Max Users</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l" fontAlgn="ctr"/>
                      <a:r>
                        <a:rPr lang="en-US" sz="1200" b="0" i="0" u="none" strike="noStrike" dirty="0">
                          <a:solidFill>
                            <a:schemeClr val="tx1"/>
                          </a:solidFill>
                          <a:latin typeface="Arial" pitchFamily="34" charset="0"/>
                          <a:cs typeface="Arial" pitchFamily="34" charset="0"/>
                        </a:rPr>
                        <a:t>1 Card (MP20S)</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chemeClr val="tx1"/>
                          </a:solidFill>
                          <a:latin typeface="Arial" pitchFamily="34" charset="0"/>
                          <a:cs typeface="Arial" pitchFamily="34" charset="0"/>
                        </a:rPr>
                        <a:t>24 </a:t>
                      </a:r>
                      <a:r>
                        <a:rPr lang="en-US" sz="1200" b="0" i="0" u="none" strike="noStrike" dirty="0" smtClean="0">
                          <a:solidFill>
                            <a:schemeClr val="tx1"/>
                          </a:solidFill>
                          <a:latin typeface="Arial" pitchFamily="34" charset="0"/>
                          <a:cs typeface="Arial" pitchFamily="34" charset="0"/>
                        </a:rPr>
                        <a:t>members, </a:t>
                      </a:r>
                      <a:r>
                        <a:rPr lang="en-US" sz="1200" b="0" i="0" u="none" strike="noStrike" baseline="0" dirty="0" smtClean="0">
                          <a:solidFill>
                            <a:schemeClr val="tx1"/>
                          </a:solidFill>
                          <a:latin typeface="Arial" pitchFamily="34" charset="0"/>
                          <a:cs typeface="Arial" pitchFamily="34" charset="0"/>
                        </a:rPr>
                        <a:t>1 groups</a:t>
                      </a:r>
                      <a:endParaRPr lang="en-US" sz="1200" b="0" i="0" u="none" strike="dblStrike" baseline="0" dirty="0">
                        <a:solidFill>
                          <a:schemeClr val="tx1"/>
                        </a:solidFill>
                        <a:latin typeface="Arial" pitchFamily="34" charset="0"/>
                        <a:cs typeface="Arial" pitchFamily="34" charset="0"/>
                      </a:endParaRP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1019">
                <a:tc vMerge="1">
                  <a:txBody>
                    <a:bodyPr/>
                    <a:lstStyle/>
                    <a:p>
                      <a:pPr latinLnBrk="1"/>
                      <a:endParaRPr lang="ko-KR" altLang="en-US"/>
                    </a:p>
                  </a:txBody>
                  <a:tcPr/>
                </a:tc>
                <a:tc>
                  <a:txBody>
                    <a:bodyPr/>
                    <a:lstStyle/>
                    <a:p>
                      <a:pPr algn="l" fontAlgn="ctr"/>
                      <a:r>
                        <a:rPr lang="en-US" sz="1200" b="0" i="0" u="none" strike="noStrike">
                          <a:solidFill>
                            <a:schemeClr val="tx1"/>
                          </a:solidFill>
                          <a:latin typeface="Arial" pitchFamily="34" charset="0"/>
                          <a:cs typeface="Arial" pitchFamily="34" charset="0"/>
                        </a:rPr>
                        <a:t>2 Cards (MP20)</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chemeClr val="tx1"/>
                          </a:solidFill>
                          <a:latin typeface="Arial" pitchFamily="34" charset="0"/>
                          <a:cs typeface="Arial" pitchFamily="34" charset="0"/>
                        </a:rPr>
                        <a:t>24 members, 2 groups</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1019">
                <a:tc vMerge="1">
                  <a:txBody>
                    <a:bodyPr/>
                    <a:lstStyle/>
                    <a:p>
                      <a:pPr latinLnBrk="1"/>
                      <a:endParaRPr lang="ko-KR" altLang="en-US"/>
                    </a:p>
                  </a:txBody>
                  <a:tcPr/>
                </a:tc>
                <a:tc>
                  <a:txBody>
                    <a:bodyPr/>
                    <a:lstStyle/>
                    <a:p>
                      <a:pPr algn="l" fontAlgn="ctr"/>
                      <a:r>
                        <a:rPr lang="en-US" sz="1200" b="0" i="0" u="none" strike="noStrike">
                          <a:solidFill>
                            <a:schemeClr val="tx1"/>
                          </a:solidFill>
                          <a:latin typeface="Arial" pitchFamily="34" charset="0"/>
                          <a:cs typeface="Arial" pitchFamily="34" charset="0"/>
                        </a:rPr>
                        <a:t>4 Cards (MP40)</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chemeClr val="tx1"/>
                          </a:solidFill>
                          <a:latin typeface="Arial" pitchFamily="34" charset="0"/>
                          <a:cs typeface="Arial" pitchFamily="34" charset="0"/>
                        </a:rPr>
                        <a:t>24 </a:t>
                      </a:r>
                      <a:r>
                        <a:rPr lang="en-US" sz="1200" b="0" i="0" u="none" strike="noStrike" dirty="0" smtClean="0">
                          <a:solidFill>
                            <a:schemeClr val="tx1"/>
                          </a:solidFill>
                          <a:latin typeface="Arial" pitchFamily="34" charset="0"/>
                          <a:cs typeface="Arial" pitchFamily="34" charset="0"/>
                        </a:rPr>
                        <a:t>members,</a:t>
                      </a:r>
                      <a:r>
                        <a:rPr lang="en-US" sz="1200" b="0" i="0" u="none" strike="noStrike" baseline="0" dirty="0" smtClean="0">
                          <a:solidFill>
                            <a:schemeClr val="tx1"/>
                          </a:solidFill>
                          <a:latin typeface="Arial" pitchFamily="34" charset="0"/>
                          <a:cs typeface="Arial" pitchFamily="34" charset="0"/>
                        </a:rPr>
                        <a:t> 4 groups</a:t>
                      </a:r>
                      <a:endParaRPr lang="en-US" sz="1200" b="0" i="0" u="none" strike="dblStrike" baseline="0" dirty="0">
                        <a:solidFill>
                          <a:schemeClr val="tx1"/>
                        </a:solidFill>
                        <a:latin typeface="Arial" pitchFamily="34" charset="0"/>
                        <a:cs typeface="Arial" pitchFamily="34" charset="0"/>
                      </a:endParaRP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1019">
                <a:tc rowSpan="3">
                  <a:txBody>
                    <a:bodyPr/>
                    <a:lstStyle/>
                    <a:p>
                      <a:pPr algn="ctr" fontAlgn="ctr"/>
                      <a:r>
                        <a:rPr lang="en-US" sz="1200" b="0" i="0" u="none" strike="noStrike" dirty="0">
                          <a:solidFill>
                            <a:schemeClr val="tx1"/>
                          </a:solidFill>
                          <a:latin typeface="Arial" pitchFamily="34" charset="0"/>
                          <a:cs typeface="Arial" pitchFamily="34" charset="0"/>
                        </a:rPr>
                        <a:t>Audio</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l" fontAlgn="ctr"/>
                      <a:r>
                        <a:rPr lang="en-US" sz="1200" b="0" i="0" u="none" strike="noStrike">
                          <a:solidFill>
                            <a:schemeClr val="tx1"/>
                          </a:solidFill>
                          <a:latin typeface="Arial" pitchFamily="34" charset="0"/>
                          <a:cs typeface="Arial" pitchFamily="34" charset="0"/>
                        </a:rPr>
                        <a:t>Codec</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a:solidFill>
                            <a:schemeClr val="tx1"/>
                          </a:solidFill>
                          <a:latin typeface="Arial" pitchFamily="34" charset="0"/>
                          <a:cs typeface="Arial" pitchFamily="34" charset="0"/>
                        </a:rPr>
                        <a:t>G.711, G.729, G.723</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1019">
                <a:tc vMerge="1">
                  <a:txBody>
                    <a:bodyPr/>
                    <a:lstStyle/>
                    <a:p>
                      <a:pPr latinLnBrk="1"/>
                      <a:endParaRPr lang="ko-KR" altLang="en-US"/>
                    </a:p>
                  </a:txBody>
                  <a:tcPr/>
                </a:tc>
                <a:tc>
                  <a:txBody>
                    <a:bodyPr/>
                    <a:lstStyle/>
                    <a:p>
                      <a:pPr algn="l" fontAlgn="ctr"/>
                      <a:r>
                        <a:rPr lang="en-US" sz="1200" b="0" i="0" u="none" strike="noStrike">
                          <a:solidFill>
                            <a:schemeClr val="tx1"/>
                          </a:solidFill>
                          <a:latin typeface="Arial" pitchFamily="34" charset="0"/>
                          <a:cs typeface="Arial" pitchFamily="34" charset="0"/>
                        </a:rPr>
                        <a:t>Recording</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chemeClr val="tx1"/>
                          </a:solidFill>
                          <a:latin typeface="Arial" pitchFamily="34" charset="0"/>
                          <a:cs typeface="Arial" pitchFamily="34" charset="0"/>
                        </a:rPr>
                        <a:t>G.711 (max 50 hours)</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1019">
                <a:tc vMerge="1">
                  <a:txBody>
                    <a:bodyPr/>
                    <a:lstStyle/>
                    <a:p>
                      <a:pPr latinLnBrk="1"/>
                      <a:endParaRPr lang="ko-KR" altLang="en-US"/>
                    </a:p>
                  </a:txBody>
                  <a:tcPr/>
                </a:tc>
                <a:tc>
                  <a:txBody>
                    <a:bodyPr/>
                    <a:lstStyle/>
                    <a:p>
                      <a:pPr algn="l" fontAlgn="ctr"/>
                      <a:r>
                        <a:rPr lang="en-US" sz="1200" b="0" i="0" u="none" strike="noStrike">
                          <a:solidFill>
                            <a:schemeClr val="tx1"/>
                          </a:solidFill>
                          <a:latin typeface="Arial" pitchFamily="34" charset="0"/>
                          <a:cs typeface="Arial" pitchFamily="34" charset="0"/>
                        </a:rPr>
                        <a:t>Trunk</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a:solidFill>
                            <a:schemeClr val="tx1"/>
                          </a:solidFill>
                          <a:latin typeface="Arial" pitchFamily="34" charset="0"/>
                          <a:cs typeface="Arial" pitchFamily="34" charset="0"/>
                        </a:rPr>
                        <a:t>Digital Trunk, SIP Trunk</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1019">
                <a:tc rowSpan="5">
                  <a:txBody>
                    <a:bodyPr/>
                    <a:lstStyle/>
                    <a:p>
                      <a:pPr algn="ctr" fontAlgn="ctr"/>
                      <a:r>
                        <a:rPr lang="en-US" sz="1200" b="0" i="0" u="none" strike="noStrike" dirty="0">
                          <a:solidFill>
                            <a:schemeClr val="tx1"/>
                          </a:solidFill>
                          <a:latin typeface="Arial" pitchFamily="34" charset="0"/>
                          <a:cs typeface="Arial" pitchFamily="34" charset="0"/>
                        </a:rPr>
                        <a:t>H/W</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l" fontAlgn="ctr"/>
                      <a:r>
                        <a:rPr lang="en-US" sz="1200" b="0" i="0" u="none" strike="noStrike">
                          <a:solidFill>
                            <a:schemeClr val="tx1"/>
                          </a:solidFill>
                          <a:latin typeface="Arial" pitchFamily="34" charset="0"/>
                          <a:cs typeface="Arial" pitchFamily="34" charset="0"/>
                        </a:rPr>
                        <a:t>CPU</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smtClean="0">
                          <a:solidFill>
                            <a:schemeClr val="tx1"/>
                          </a:solidFill>
                          <a:latin typeface="Arial" pitchFamily="34" charset="0"/>
                          <a:cs typeface="Arial" pitchFamily="34" charset="0"/>
                        </a:rPr>
                        <a:t>M82356 chipset</a:t>
                      </a:r>
                      <a:endParaRPr lang="en-US" sz="1200" b="0" i="0" u="none" strike="noStrike" dirty="0">
                        <a:solidFill>
                          <a:schemeClr val="tx1"/>
                        </a:solidFill>
                        <a:latin typeface="Arial" pitchFamily="34" charset="0"/>
                        <a:cs typeface="Arial" pitchFamily="34" charset="0"/>
                      </a:endParaRP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1019">
                <a:tc vMerge="1">
                  <a:txBody>
                    <a:bodyPr/>
                    <a:lstStyle/>
                    <a:p>
                      <a:pPr latinLnBrk="1"/>
                      <a:endParaRPr lang="ko-KR" altLang="en-US"/>
                    </a:p>
                  </a:txBody>
                  <a:tcPr/>
                </a:tc>
                <a:tc>
                  <a:txBody>
                    <a:bodyPr/>
                    <a:lstStyle/>
                    <a:p>
                      <a:pPr algn="l" fontAlgn="ctr"/>
                      <a:r>
                        <a:rPr lang="en-US" sz="1200" b="0" i="0" u="none" strike="noStrike">
                          <a:solidFill>
                            <a:schemeClr val="tx1"/>
                          </a:solidFill>
                          <a:latin typeface="Arial" pitchFamily="34" charset="0"/>
                          <a:cs typeface="Arial" pitchFamily="34" charset="0"/>
                        </a:rPr>
                        <a:t>NAND Flash</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a:solidFill>
                            <a:schemeClr val="tx1"/>
                          </a:solidFill>
                          <a:latin typeface="Arial" pitchFamily="34" charset="0"/>
                          <a:cs typeface="Arial" pitchFamily="34" charset="0"/>
                        </a:rPr>
                        <a:t>2GB </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1019">
                <a:tc vMerge="1">
                  <a:txBody>
                    <a:bodyPr/>
                    <a:lstStyle/>
                    <a:p>
                      <a:pPr latinLnBrk="1"/>
                      <a:endParaRPr lang="ko-KR" altLang="en-US"/>
                    </a:p>
                  </a:txBody>
                  <a:tcPr/>
                </a:tc>
                <a:tc>
                  <a:txBody>
                    <a:bodyPr/>
                    <a:lstStyle/>
                    <a:p>
                      <a:pPr algn="l" fontAlgn="ctr"/>
                      <a:r>
                        <a:rPr lang="en-US" sz="1200" b="0" i="0" u="none" strike="noStrike">
                          <a:solidFill>
                            <a:schemeClr val="tx1"/>
                          </a:solidFill>
                          <a:latin typeface="Arial" pitchFamily="34" charset="0"/>
                          <a:cs typeface="Arial" pitchFamily="34" charset="0"/>
                        </a:rPr>
                        <a:t>Ethernet</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ko-KR" sz="1200" b="0" i="0" u="none" strike="noStrike">
                          <a:solidFill>
                            <a:schemeClr val="tx1"/>
                          </a:solidFill>
                          <a:latin typeface="Arial" pitchFamily="34" charset="0"/>
                          <a:cs typeface="Arial" pitchFamily="34" charset="0"/>
                        </a:rPr>
                        <a:t>10/100/1000</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1019">
                <a:tc vMerge="1">
                  <a:txBody>
                    <a:bodyPr/>
                    <a:lstStyle/>
                    <a:p>
                      <a:pPr latinLnBrk="1"/>
                      <a:endParaRPr lang="ko-KR" altLang="en-US"/>
                    </a:p>
                  </a:txBody>
                  <a:tcPr/>
                </a:tc>
                <a:tc>
                  <a:txBody>
                    <a:bodyPr/>
                    <a:lstStyle/>
                    <a:p>
                      <a:pPr algn="l" fontAlgn="ctr"/>
                      <a:r>
                        <a:rPr lang="en-US" sz="1200" b="0" i="0" u="none" strike="noStrike">
                          <a:solidFill>
                            <a:schemeClr val="tx1"/>
                          </a:solidFill>
                          <a:latin typeface="Arial" pitchFamily="34" charset="0"/>
                          <a:cs typeface="Arial" pitchFamily="34" charset="0"/>
                        </a:rPr>
                        <a:t>SDRAM</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chemeClr val="tx1"/>
                          </a:solidFill>
                          <a:latin typeface="Arial" pitchFamily="34" charset="0"/>
                          <a:cs typeface="Arial" pitchFamily="34" charset="0"/>
                        </a:rPr>
                        <a:t>128MB</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1019">
                <a:tc vMerge="1">
                  <a:txBody>
                    <a:bodyPr/>
                    <a:lstStyle/>
                    <a:p>
                      <a:pPr latinLnBrk="1"/>
                      <a:endParaRPr lang="ko-KR" altLang="en-US"/>
                    </a:p>
                  </a:txBody>
                  <a:tcPr/>
                </a:tc>
                <a:tc>
                  <a:txBody>
                    <a:bodyPr/>
                    <a:lstStyle/>
                    <a:p>
                      <a:pPr algn="l" fontAlgn="ctr"/>
                      <a:r>
                        <a:rPr lang="en-US" sz="1200" b="0" i="0" u="none" strike="noStrike">
                          <a:solidFill>
                            <a:schemeClr val="tx1"/>
                          </a:solidFill>
                          <a:latin typeface="Arial" pitchFamily="34" charset="0"/>
                          <a:cs typeface="Arial" pitchFamily="34" charset="0"/>
                        </a:rPr>
                        <a:t>Boot ROM</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chemeClr val="tx1"/>
                          </a:solidFill>
                          <a:latin typeface="Arial" pitchFamily="34" charset="0"/>
                          <a:cs typeface="Arial" pitchFamily="34" charset="0"/>
                        </a:rPr>
                        <a:t>512KB</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1019">
                <a:tc rowSpan="4">
                  <a:txBody>
                    <a:bodyPr/>
                    <a:lstStyle/>
                    <a:p>
                      <a:pPr algn="ctr" fontAlgn="ctr"/>
                      <a:r>
                        <a:rPr lang="en-US" sz="1200" b="0" i="0" u="none" strike="noStrike" dirty="0">
                          <a:solidFill>
                            <a:schemeClr val="tx1"/>
                          </a:solidFill>
                          <a:latin typeface="Arial" pitchFamily="34" charset="0"/>
                          <a:cs typeface="Arial" pitchFamily="34" charset="0"/>
                        </a:rPr>
                        <a:t>Conference </a:t>
                      </a:r>
                      <a:endParaRPr lang="en-US" sz="1200" b="0" i="0" u="none" strike="noStrike" dirty="0" smtClean="0">
                        <a:solidFill>
                          <a:schemeClr val="tx1"/>
                        </a:solidFill>
                        <a:latin typeface="Arial" pitchFamily="34" charset="0"/>
                        <a:cs typeface="Arial" pitchFamily="34" charset="0"/>
                      </a:endParaRPr>
                    </a:p>
                    <a:p>
                      <a:pPr algn="ctr" fontAlgn="ctr"/>
                      <a:r>
                        <a:rPr lang="en-US" sz="1200" b="0" i="0" u="none" strike="noStrike" dirty="0" smtClean="0">
                          <a:solidFill>
                            <a:schemeClr val="tx1"/>
                          </a:solidFill>
                          <a:latin typeface="Arial" pitchFamily="34" charset="0"/>
                          <a:cs typeface="Arial" pitchFamily="34" charset="0"/>
                        </a:rPr>
                        <a:t>Features</a:t>
                      </a:r>
                      <a:endParaRPr lang="en-US" sz="1200" b="0" i="0" u="none" strike="noStrike" dirty="0">
                        <a:solidFill>
                          <a:schemeClr val="tx1"/>
                        </a:solidFill>
                        <a:latin typeface="Arial" pitchFamily="34" charset="0"/>
                        <a:cs typeface="Arial" pitchFamily="34" charset="0"/>
                      </a:endParaRP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l" fontAlgn="ctr"/>
                      <a:r>
                        <a:rPr lang="en-US" sz="1200" b="0" i="0" u="none" strike="noStrike">
                          <a:solidFill>
                            <a:schemeClr val="tx1"/>
                          </a:solidFill>
                          <a:latin typeface="Arial" pitchFamily="34" charset="0"/>
                          <a:cs typeface="Arial" pitchFamily="34" charset="0"/>
                        </a:rPr>
                        <a:t>Web-based Managegment</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a:solidFill>
                            <a:schemeClr val="tx1"/>
                          </a:solidFill>
                          <a:latin typeface="Arial" pitchFamily="34" charset="0"/>
                          <a:cs typeface="Arial" pitchFamily="34" charset="0"/>
                        </a:rPr>
                        <a:t>Configuration, Monitoring, Statistics</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42038">
                <a:tc vMerge="1">
                  <a:txBody>
                    <a:bodyPr/>
                    <a:lstStyle/>
                    <a:p>
                      <a:pPr latinLnBrk="1"/>
                      <a:endParaRPr lang="ko-KR" altLang="en-US"/>
                    </a:p>
                  </a:txBody>
                  <a:tcPr/>
                </a:tc>
                <a:tc>
                  <a:txBody>
                    <a:bodyPr/>
                    <a:lstStyle/>
                    <a:p>
                      <a:pPr algn="l" fontAlgn="ctr"/>
                      <a:r>
                        <a:rPr lang="en-US" sz="1200" b="0" i="0" u="none" strike="noStrike" dirty="0">
                          <a:solidFill>
                            <a:schemeClr val="tx1"/>
                          </a:solidFill>
                          <a:latin typeface="Arial" pitchFamily="34" charset="0"/>
                          <a:cs typeface="Arial" pitchFamily="34" charset="0"/>
                        </a:rPr>
                        <a:t>Reporting</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a:solidFill>
                            <a:schemeClr val="tx1"/>
                          </a:solidFill>
                          <a:latin typeface="Arial" pitchFamily="34" charset="0"/>
                          <a:cs typeface="Arial" pitchFamily="34" charset="0"/>
                        </a:rPr>
                        <a:t>Conference List Status</a:t>
                      </a:r>
                      <a:br>
                        <a:rPr lang="en-US" sz="1200" b="0" i="0" u="none" strike="noStrike">
                          <a:solidFill>
                            <a:schemeClr val="tx1"/>
                          </a:solidFill>
                          <a:latin typeface="Arial" pitchFamily="34" charset="0"/>
                          <a:cs typeface="Arial" pitchFamily="34" charset="0"/>
                        </a:rPr>
                      </a:br>
                      <a:r>
                        <a:rPr lang="en-US" sz="1200" b="0" i="0" u="none" strike="noStrike">
                          <a:solidFill>
                            <a:schemeClr val="tx1"/>
                          </a:solidFill>
                          <a:latin typeface="Arial" pitchFamily="34" charset="0"/>
                          <a:cs typeface="Arial" pitchFamily="34" charset="0"/>
                        </a:rPr>
                        <a:t>Conference List Statistics</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1019">
                <a:tc vMerge="1">
                  <a:txBody>
                    <a:bodyPr/>
                    <a:lstStyle/>
                    <a:p>
                      <a:pPr latinLnBrk="1"/>
                      <a:endParaRPr lang="ko-KR" altLang="en-US"/>
                    </a:p>
                  </a:txBody>
                  <a:tcPr/>
                </a:tc>
                <a:tc>
                  <a:txBody>
                    <a:bodyPr/>
                    <a:lstStyle/>
                    <a:p>
                      <a:pPr algn="l" fontAlgn="ctr"/>
                      <a:r>
                        <a:rPr lang="en-US" sz="1200" b="0" i="0" u="none" strike="noStrike">
                          <a:solidFill>
                            <a:schemeClr val="tx1"/>
                          </a:solidFill>
                          <a:latin typeface="Arial" pitchFamily="34" charset="0"/>
                          <a:cs typeface="Arial" pitchFamily="34" charset="0"/>
                        </a:rPr>
                        <a:t>Customizing Greeting</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chemeClr val="tx1"/>
                          </a:solidFill>
                          <a:latin typeface="Arial" pitchFamily="34" charset="0"/>
                          <a:cs typeface="Arial" pitchFamily="34" charset="0"/>
                        </a:rPr>
                        <a:t>Recording Greeting messages, File Upload</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1019">
                <a:tc vMerge="1">
                  <a:txBody>
                    <a:bodyPr/>
                    <a:lstStyle/>
                    <a:p>
                      <a:pPr latinLnBrk="1"/>
                      <a:endParaRPr lang="ko-KR" altLang="en-US"/>
                    </a:p>
                  </a:txBody>
                  <a:tcPr/>
                </a:tc>
                <a:tc>
                  <a:txBody>
                    <a:bodyPr/>
                    <a:lstStyle/>
                    <a:p>
                      <a:pPr algn="l" fontAlgn="ctr"/>
                      <a:r>
                        <a:rPr lang="en-US" sz="1200" b="0" i="0" u="none" strike="noStrike" dirty="0">
                          <a:solidFill>
                            <a:schemeClr val="tx1"/>
                          </a:solidFill>
                          <a:latin typeface="Arial" pitchFamily="34" charset="0"/>
                          <a:cs typeface="Arial" pitchFamily="34" charset="0"/>
                        </a:rPr>
                        <a:t>E-mail Integration</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chemeClr val="tx1"/>
                          </a:solidFill>
                          <a:latin typeface="Arial" pitchFamily="34" charset="0"/>
                          <a:cs typeface="Arial" pitchFamily="34" charset="0"/>
                        </a:rPr>
                        <a:t>Yes</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aphicFrame>
        <p:nvGraphicFramePr>
          <p:cNvPr id="8" name="Table 2"/>
          <p:cNvGraphicFramePr>
            <a:graphicFrameLocks noGrp="1"/>
          </p:cNvGraphicFramePr>
          <p:nvPr>
            <p:extLst>
              <p:ext uri="{D42A27DB-BD31-4B8C-83A1-F6EECF244321}">
                <p14:modId xmlns:p14="http://schemas.microsoft.com/office/powerpoint/2010/main" xmlns="" val="398241093"/>
              </p:ext>
            </p:extLst>
          </p:nvPr>
        </p:nvGraphicFramePr>
        <p:xfrm>
          <a:off x="323528" y="4365104"/>
          <a:ext cx="8424936" cy="2194560"/>
        </p:xfrm>
        <a:graphic>
          <a:graphicData uri="http://schemas.openxmlformats.org/drawingml/2006/table">
            <a:tbl>
              <a:tblPr firstRow="1" bandRow="1">
                <a:tableStyleId>{5940675A-B579-460E-94D1-54222C63F5DA}</a:tableStyleId>
              </a:tblPr>
              <a:tblGrid>
                <a:gridCol w="2106234"/>
                <a:gridCol w="2106234"/>
                <a:gridCol w="2106234"/>
                <a:gridCol w="2106234"/>
              </a:tblGrid>
              <a:tr h="228595">
                <a:tc>
                  <a:txBody>
                    <a:bodyPr/>
                    <a:lstStyle/>
                    <a:p>
                      <a:r>
                        <a:rPr lang="en-US" sz="1200" dirty="0" smtClean="0">
                          <a:latin typeface="Arial" pitchFamily="34" charset="0"/>
                          <a:cs typeface="Arial" pitchFamily="34" charset="0"/>
                        </a:rPr>
                        <a:t>No. of Conferences per card</a:t>
                      </a:r>
                      <a:endParaRPr lang="en-AU" sz="1200" dirty="0">
                        <a:solidFill>
                          <a:schemeClr val="tx1"/>
                        </a:solidFill>
                        <a:latin typeface="Arial" pitchFamily="34" charset="0"/>
                        <a:cs typeface="Arial" pitchFamily="34" charset="0"/>
                      </a:endParaRPr>
                    </a:p>
                  </a:txBody>
                  <a:tcPr>
                    <a:solidFill>
                      <a:schemeClr val="bg1">
                        <a:lumMod val="95000"/>
                      </a:schemeClr>
                    </a:solidFill>
                  </a:tcPr>
                </a:tc>
                <a:tc>
                  <a:txBody>
                    <a:bodyPr/>
                    <a:lstStyle/>
                    <a:p>
                      <a:r>
                        <a:rPr lang="en-US" sz="1200" dirty="0" smtClean="0">
                          <a:latin typeface="Arial" pitchFamily="34" charset="0"/>
                          <a:cs typeface="Arial" pitchFamily="34" charset="0"/>
                        </a:rPr>
                        <a:t>No. of</a:t>
                      </a:r>
                      <a:r>
                        <a:rPr lang="en-US" sz="1200" baseline="0" dirty="0" smtClean="0">
                          <a:latin typeface="Arial" pitchFamily="34" charset="0"/>
                          <a:cs typeface="Arial" pitchFamily="34" charset="0"/>
                        </a:rPr>
                        <a:t> users per Conf.</a:t>
                      </a:r>
                      <a:endParaRPr lang="en-AU" sz="1200" dirty="0">
                        <a:solidFill>
                          <a:schemeClr val="tx1"/>
                        </a:solidFill>
                        <a:latin typeface="Arial" pitchFamily="34" charset="0"/>
                        <a:cs typeface="Arial" pitchFamily="34" charset="0"/>
                      </a:endParaRPr>
                    </a:p>
                  </a:txBody>
                  <a:tcPr>
                    <a:solidFill>
                      <a:schemeClr val="bg1">
                        <a:lumMod val="95000"/>
                      </a:schemeClr>
                    </a:solidFill>
                  </a:tcPr>
                </a:tc>
                <a:tc>
                  <a:txBody>
                    <a:bodyPr/>
                    <a:lstStyle/>
                    <a:p>
                      <a:r>
                        <a:rPr lang="en-US" sz="1200" dirty="0" smtClean="0">
                          <a:latin typeface="Arial" pitchFamily="34" charset="0"/>
                          <a:cs typeface="Arial" pitchFamily="34" charset="0"/>
                        </a:rPr>
                        <a:t>No.</a:t>
                      </a:r>
                      <a:r>
                        <a:rPr lang="en-US" sz="1200" baseline="0" dirty="0" smtClean="0">
                          <a:latin typeface="Arial" pitchFamily="34" charset="0"/>
                          <a:cs typeface="Arial" pitchFamily="34" charset="0"/>
                        </a:rPr>
                        <a:t> of Users if recording</a:t>
                      </a:r>
                      <a:endParaRPr lang="en-AU" sz="1200" dirty="0">
                        <a:solidFill>
                          <a:schemeClr val="tx1"/>
                        </a:solidFill>
                        <a:latin typeface="Arial" pitchFamily="34" charset="0"/>
                        <a:cs typeface="Arial" pitchFamily="34" charset="0"/>
                      </a:endParaRPr>
                    </a:p>
                  </a:txBody>
                  <a:tcPr marL="72000" marR="72000" marT="18000" marB="18000">
                    <a:solidFill>
                      <a:schemeClr val="bg1">
                        <a:lumMod val="95000"/>
                      </a:schemeClr>
                    </a:solidFill>
                  </a:tcPr>
                </a:tc>
                <a:tc>
                  <a:txBody>
                    <a:bodyPr/>
                    <a:lstStyle/>
                    <a:p>
                      <a:r>
                        <a:rPr lang="en-US" sz="1200" dirty="0" smtClean="0">
                          <a:latin typeface="Arial" pitchFamily="34" charset="0"/>
                          <a:cs typeface="Arial" pitchFamily="34" charset="0"/>
                        </a:rPr>
                        <a:t>Recording Channels used</a:t>
                      </a:r>
                      <a:endParaRPr lang="en-AU" sz="1200" dirty="0">
                        <a:solidFill>
                          <a:schemeClr val="tx1"/>
                        </a:solidFill>
                        <a:latin typeface="Arial" pitchFamily="34" charset="0"/>
                        <a:cs typeface="Arial" pitchFamily="34" charset="0"/>
                      </a:endParaRPr>
                    </a:p>
                  </a:txBody>
                  <a:tcPr>
                    <a:solidFill>
                      <a:schemeClr val="bg1">
                        <a:lumMod val="95000"/>
                      </a:schemeClr>
                    </a:solidFill>
                  </a:tcPr>
                </a:tc>
              </a:tr>
              <a:tr h="228595">
                <a:tc>
                  <a:txBody>
                    <a:bodyPr/>
                    <a:lstStyle/>
                    <a:p>
                      <a:pPr algn="ctr"/>
                      <a:r>
                        <a:rPr lang="en-US" sz="1200" dirty="0" smtClean="0">
                          <a:latin typeface="Arial" pitchFamily="34" charset="0"/>
                          <a:cs typeface="Arial" pitchFamily="34" charset="0"/>
                        </a:rPr>
                        <a:t>1</a:t>
                      </a:r>
                      <a:endParaRPr lang="en-AU" sz="1200" dirty="0">
                        <a:solidFill>
                          <a:schemeClr val="tx1"/>
                        </a:solidFill>
                        <a:latin typeface="Arial" pitchFamily="34" charset="0"/>
                        <a:cs typeface="Arial" pitchFamily="34" charset="0"/>
                      </a:endParaRPr>
                    </a:p>
                  </a:txBody>
                  <a:tcPr/>
                </a:tc>
                <a:tc>
                  <a:txBody>
                    <a:bodyPr/>
                    <a:lstStyle/>
                    <a:p>
                      <a:pPr algn="ctr"/>
                      <a:r>
                        <a:rPr lang="en-US" sz="1200" dirty="0" smtClean="0">
                          <a:latin typeface="Arial" pitchFamily="34" charset="0"/>
                          <a:cs typeface="Arial" pitchFamily="34" charset="0"/>
                        </a:rPr>
                        <a:t>24</a:t>
                      </a:r>
                      <a:endParaRPr lang="en-AU" sz="1200" dirty="0">
                        <a:solidFill>
                          <a:schemeClr val="tx1"/>
                        </a:solidFill>
                        <a:latin typeface="Arial" pitchFamily="34" charset="0"/>
                        <a:cs typeface="Arial" pitchFamily="34" charset="0"/>
                      </a:endParaRPr>
                    </a:p>
                  </a:txBody>
                  <a:tcPr/>
                </a:tc>
                <a:tc>
                  <a:txBody>
                    <a:bodyPr/>
                    <a:lstStyle/>
                    <a:p>
                      <a:pPr algn="ctr"/>
                      <a:r>
                        <a:rPr lang="en-US" sz="1200" dirty="0" smtClean="0">
                          <a:latin typeface="Arial" pitchFamily="34" charset="0"/>
                          <a:cs typeface="Arial" pitchFamily="34" charset="0"/>
                        </a:rPr>
                        <a:t>23</a:t>
                      </a:r>
                      <a:endParaRPr lang="en-AU" sz="1200" dirty="0">
                        <a:solidFill>
                          <a:schemeClr val="tx1"/>
                        </a:solidFill>
                        <a:latin typeface="Arial" pitchFamily="34" charset="0"/>
                        <a:cs typeface="Arial" pitchFamily="34" charset="0"/>
                      </a:endParaRPr>
                    </a:p>
                  </a:txBody>
                  <a:tcPr/>
                </a:tc>
                <a:tc>
                  <a:txBody>
                    <a:bodyPr/>
                    <a:lstStyle/>
                    <a:p>
                      <a:pPr algn="ctr"/>
                      <a:r>
                        <a:rPr lang="en-US" sz="1200" dirty="0" smtClean="0">
                          <a:latin typeface="Arial" pitchFamily="34" charset="0"/>
                          <a:cs typeface="Arial" pitchFamily="34" charset="0"/>
                        </a:rPr>
                        <a:t>1</a:t>
                      </a:r>
                      <a:endParaRPr lang="en-AU" sz="1200" dirty="0">
                        <a:solidFill>
                          <a:schemeClr val="tx1"/>
                        </a:solidFill>
                        <a:latin typeface="Arial" pitchFamily="34" charset="0"/>
                        <a:cs typeface="Arial" pitchFamily="34" charset="0"/>
                      </a:endParaRPr>
                    </a:p>
                  </a:txBody>
                  <a:tcPr/>
                </a:tc>
              </a:tr>
              <a:tr h="228595">
                <a:tc>
                  <a:txBody>
                    <a:bodyPr/>
                    <a:lstStyle/>
                    <a:p>
                      <a:pPr algn="ctr"/>
                      <a:r>
                        <a:rPr lang="en-US" sz="1200" dirty="0" smtClean="0">
                          <a:latin typeface="Arial" pitchFamily="34" charset="0"/>
                          <a:cs typeface="Arial" pitchFamily="34" charset="0"/>
                        </a:rPr>
                        <a:t>2</a:t>
                      </a:r>
                      <a:endParaRPr lang="en-AU" sz="1200" dirty="0">
                        <a:solidFill>
                          <a:schemeClr val="tx1"/>
                        </a:solidFill>
                        <a:latin typeface="Arial" pitchFamily="34" charset="0"/>
                        <a:cs typeface="Arial" pitchFamily="34" charset="0"/>
                      </a:endParaRPr>
                    </a:p>
                  </a:txBody>
                  <a:tcPr/>
                </a:tc>
                <a:tc>
                  <a:txBody>
                    <a:bodyPr/>
                    <a:lstStyle/>
                    <a:p>
                      <a:pPr algn="ctr"/>
                      <a:r>
                        <a:rPr lang="en-US" sz="1200" dirty="0" smtClean="0">
                          <a:latin typeface="Arial" pitchFamily="34" charset="0"/>
                          <a:cs typeface="Arial" pitchFamily="34" charset="0"/>
                        </a:rPr>
                        <a:t>12</a:t>
                      </a:r>
                      <a:endParaRPr lang="en-AU" sz="1200" dirty="0">
                        <a:solidFill>
                          <a:schemeClr val="tx1"/>
                        </a:solidFill>
                        <a:latin typeface="Arial" pitchFamily="34" charset="0"/>
                        <a:cs typeface="Arial" pitchFamily="34" charset="0"/>
                      </a:endParaRPr>
                    </a:p>
                  </a:txBody>
                  <a:tcPr/>
                </a:tc>
                <a:tc>
                  <a:txBody>
                    <a:bodyPr/>
                    <a:lstStyle/>
                    <a:p>
                      <a:pPr algn="ctr"/>
                      <a:r>
                        <a:rPr lang="en-US" sz="1200" dirty="0" smtClean="0">
                          <a:latin typeface="Arial" pitchFamily="34" charset="0"/>
                          <a:cs typeface="Arial" pitchFamily="34" charset="0"/>
                        </a:rPr>
                        <a:t>10</a:t>
                      </a:r>
                      <a:endParaRPr lang="en-AU" sz="1200" dirty="0">
                        <a:solidFill>
                          <a:schemeClr val="tx1"/>
                        </a:solidFill>
                        <a:latin typeface="Arial" pitchFamily="34" charset="0"/>
                        <a:cs typeface="Arial" pitchFamily="34" charset="0"/>
                      </a:endParaRPr>
                    </a:p>
                  </a:txBody>
                  <a:tcPr/>
                </a:tc>
                <a:tc>
                  <a:txBody>
                    <a:bodyPr/>
                    <a:lstStyle/>
                    <a:p>
                      <a:pPr algn="ctr"/>
                      <a:r>
                        <a:rPr lang="en-US" sz="1200" dirty="0" smtClean="0">
                          <a:latin typeface="Arial" pitchFamily="34" charset="0"/>
                          <a:cs typeface="Arial" pitchFamily="34" charset="0"/>
                        </a:rPr>
                        <a:t>2</a:t>
                      </a:r>
                      <a:endParaRPr lang="en-AU" sz="1200" dirty="0">
                        <a:solidFill>
                          <a:schemeClr val="tx1"/>
                        </a:solidFill>
                        <a:latin typeface="Arial" pitchFamily="34" charset="0"/>
                        <a:cs typeface="Arial" pitchFamily="34" charset="0"/>
                      </a:endParaRPr>
                    </a:p>
                  </a:txBody>
                  <a:tcPr/>
                </a:tc>
              </a:tr>
              <a:tr h="228595">
                <a:tc>
                  <a:txBody>
                    <a:bodyPr/>
                    <a:lstStyle/>
                    <a:p>
                      <a:pPr algn="ctr"/>
                      <a:r>
                        <a:rPr lang="en-US" sz="1200" dirty="0" smtClean="0">
                          <a:latin typeface="Arial" pitchFamily="34" charset="0"/>
                          <a:cs typeface="Arial" pitchFamily="34" charset="0"/>
                        </a:rPr>
                        <a:t>3</a:t>
                      </a:r>
                      <a:endParaRPr lang="en-AU" sz="1200" dirty="0">
                        <a:solidFill>
                          <a:schemeClr val="tx1"/>
                        </a:solidFill>
                        <a:latin typeface="Arial" pitchFamily="34" charset="0"/>
                        <a:cs typeface="Arial" pitchFamily="34" charset="0"/>
                      </a:endParaRPr>
                    </a:p>
                  </a:txBody>
                  <a:tcPr/>
                </a:tc>
                <a:tc>
                  <a:txBody>
                    <a:bodyPr/>
                    <a:lstStyle/>
                    <a:p>
                      <a:pPr algn="ctr"/>
                      <a:r>
                        <a:rPr lang="en-US" sz="1200" dirty="0" smtClean="0">
                          <a:latin typeface="Arial" pitchFamily="34" charset="0"/>
                          <a:cs typeface="Arial" pitchFamily="34" charset="0"/>
                        </a:rPr>
                        <a:t>8</a:t>
                      </a:r>
                      <a:endParaRPr lang="en-AU" sz="1200" dirty="0">
                        <a:solidFill>
                          <a:schemeClr val="tx1"/>
                        </a:solidFill>
                        <a:latin typeface="Arial" pitchFamily="34" charset="0"/>
                        <a:cs typeface="Arial" pitchFamily="34" charset="0"/>
                      </a:endParaRPr>
                    </a:p>
                  </a:txBody>
                  <a:tcPr/>
                </a:tc>
                <a:tc>
                  <a:txBody>
                    <a:bodyPr/>
                    <a:lstStyle/>
                    <a:p>
                      <a:pPr algn="ctr"/>
                      <a:r>
                        <a:rPr lang="en-US" sz="1200" dirty="0" smtClean="0">
                          <a:latin typeface="Arial" pitchFamily="34" charset="0"/>
                          <a:cs typeface="Arial" pitchFamily="34" charset="0"/>
                        </a:rPr>
                        <a:t>7</a:t>
                      </a:r>
                      <a:endParaRPr lang="en-AU" sz="1200" dirty="0">
                        <a:solidFill>
                          <a:schemeClr val="tx1"/>
                        </a:solidFill>
                        <a:latin typeface="Arial" pitchFamily="34" charset="0"/>
                        <a:cs typeface="Arial" pitchFamily="34" charset="0"/>
                      </a:endParaRPr>
                    </a:p>
                  </a:txBody>
                  <a:tcPr/>
                </a:tc>
                <a:tc>
                  <a:txBody>
                    <a:bodyPr/>
                    <a:lstStyle/>
                    <a:p>
                      <a:pPr algn="ctr"/>
                      <a:r>
                        <a:rPr lang="en-US" sz="1200" dirty="0" smtClean="0">
                          <a:latin typeface="Arial" pitchFamily="34" charset="0"/>
                          <a:cs typeface="Arial" pitchFamily="34" charset="0"/>
                        </a:rPr>
                        <a:t>3</a:t>
                      </a:r>
                      <a:endParaRPr lang="en-AU" sz="1200" dirty="0">
                        <a:solidFill>
                          <a:schemeClr val="tx1"/>
                        </a:solidFill>
                        <a:latin typeface="Arial" pitchFamily="34" charset="0"/>
                        <a:cs typeface="Arial" pitchFamily="34" charset="0"/>
                      </a:endParaRPr>
                    </a:p>
                  </a:txBody>
                  <a:tcPr/>
                </a:tc>
              </a:tr>
              <a:tr h="228595">
                <a:tc>
                  <a:txBody>
                    <a:bodyPr/>
                    <a:lstStyle/>
                    <a:p>
                      <a:pPr algn="ctr"/>
                      <a:r>
                        <a:rPr lang="en-US" sz="1200" dirty="0" smtClean="0">
                          <a:latin typeface="Arial" pitchFamily="34" charset="0"/>
                          <a:cs typeface="Arial" pitchFamily="34" charset="0"/>
                        </a:rPr>
                        <a:t>4</a:t>
                      </a:r>
                      <a:endParaRPr lang="en-AU" sz="1200" dirty="0">
                        <a:solidFill>
                          <a:schemeClr val="tx1"/>
                        </a:solidFill>
                        <a:latin typeface="Arial" pitchFamily="34" charset="0"/>
                        <a:cs typeface="Arial" pitchFamily="34" charset="0"/>
                      </a:endParaRPr>
                    </a:p>
                  </a:txBody>
                  <a:tcPr/>
                </a:tc>
                <a:tc>
                  <a:txBody>
                    <a:bodyPr/>
                    <a:lstStyle/>
                    <a:p>
                      <a:pPr algn="ctr"/>
                      <a:r>
                        <a:rPr lang="en-US" sz="1200" dirty="0" smtClean="0">
                          <a:latin typeface="Arial" pitchFamily="34" charset="0"/>
                          <a:cs typeface="Arial" pitchFamily="34" charset="0"/>
                        </a:rPr>
                        <a:t>6</a:t>
                      </a:r>
                      <a:endParaRPr lang="en-AU" sz="1200" dirty="0">
                        <a:solidFill>
                          <a:schemeClr val="tx1"/>
                        </a:solidFill>
                        <a:latin typeface="Arial" pitchFamily="34" charset="0"/>
                        <a:cs typeface="Arial" pitchFamily="34" charset="0"/>
                      </a:endParaRPr>
                    </a:p>
                  </a:txBody>
                  <a:tcPr/>
                </a:tc>
                <a:tc>
                  <a:txBody>
                    <a:bodyPr/>
                    <a:lstStyle/>
                    <a:p>
                      <a:pPr algn="ctr"/>
                      <a:r>
                        <a:rPr lang="en-US" sz="1200" dirty="0" smtClean="0">
                          <a:latin typeface="Arial" pitchFamily="34" charset="0"/>
                          <a:cs typeface="Arial" pitchFamily="34" charset="0"/>
                        </a:rPr>
                        <a:t>5</a:t>
                      </a:r>
                      <a:endParaRPr lang="en-AU" sz="1200" dirty="0">
                        <a:solidFill>
                          <a:schemeClr val="tx1"/>
                        </a:solidFill>
                        <a:latin typeface="Arial" pitchFamily="34" charset="0"/>
                        <a:cs typeface="Arial" pitchFamily="34" charset="0"/>
                      </a:endParaRPr>
                    </a:p>
                  </a:txBody>
                  <a:tcPr/>
                </a:tc>
                <a:tc>
                  <a:txBody>
                    <a:bodyPr/>
                    <a:lstStyle/>
                    <a:p>
                      <a:pPr algn="ctr"/>
                      <a:r>
                        <a:rPr lang="en-US" sz="1200" dirty="0" smtClean="0">
                          <a:latin typeface="Arial" pitchFamily="34" charset="0"/>
                          <a:cs typeface="Arial" pitchFamily="34" charset="0"/>
                        </a:rPr>
                        <a:t>4</a:t>
                      </a:r>
                      <a:endParaRPr lang="en-AU" sz="1200" dirty="0">
                        <a:solidFill>
                          <a:schemeClr val="tx1"/>
                        </a:solidFill>
                        <a:latin typeface="Arial" pitchFamily="34" charset="0"/>
                        <a:cs typeface="Arial" pitchFamily="34" charset="0"/>
                      </a:endParaRPr>
                    </a:p>
                  </a:txBody>
                  <a:tcPr/>
                </a:tc>
              </a:tr>
              <a:tr h="228595">
                <a:tc>
                  <a:txBody>
                    <a:bodyPr/>
                    <a:lstStyle/>
                    <a:p>
                      <a:pPr algn="ctr"/>
                      <a:r>
                        <a:rPr lang="en-US" sz="1200" dirty="0" smtClean="0">
                          <a:latin typeface="Arial" pitchFamily="34" charset="0"/>
                          <a:cs typeface="Arial" pitchFamily="34" charset="0"/>
                        </a:rPr>
                        <a:t>6</a:t>
                      </a:r>
                      <a:endParaRPr lang="en-AU" sz="1200" dirty="0">
                        <a:solidFill>
                          <a:schemeClr val="tx1"/>
                        </a:solidFill>
                        <a:latin typeface="Arial" pitchFamily="34" charset="0"/>
                        <a:cs typeface="Arial" pitchFamily="34" charset="0"/>
                      </a:endParaRPr>
                    </a:p>
                  </a:txBody>
                  <a:tcPr/>
                </a:tc>
                <a:tc>
                  <a:txBody>
                    <a:bodyPr/>
                    <a:lstStyle/>
                    <a:p>
                      <a:pPr algn="ctr"/>
                      <a:r>
                        <a:rPr lang="en-US" sz="1200" dirty="0" smtClean="0">
                          <a:latin typeface="Arial" pitchFamily="34" charset="0"/>
                          <a:cs typeface="Arial" pitchFamily="34" charset="0"/>
                        </a:rPr>
                        <a:t>4</a:t>
                      </a:r>
                      <a:endParaRPr lang="en-AU" sz="1200" dirty="0">
                        <a:solidFill>
                          <a:schemeClr val="tx1"/>
                        </a:solidFill>
                        <a:latin typeface="Arial" pitchFamily="34" charset="0"/>
                        <a:cs typeface="Arial" pitchFamily="34" charset="0"/>
                      </a:endParaRPr>
                    </a:p>
                  </a:txBody>
                  <a:tcPr/>
                </a:tc>
                <a:tc>
                  <a:txBody>
                    <a:bodyPr/>
                    <a:lstStyle/>
                    <a:p>
                      <a:pPr algn="ctr"/>
                      <a:r>
                        <a:rPr lang="en-US" sz="1200" dirty="0" smtClean="0">
                          <a:latin typeface="Arial" pitchFamily="34" charset="0"/>
                          <a:cs typeface="Arial" pitchFamily="34" charset="0"/>
                        </a:rPr>
                        <a:t>3</a:t>
                      </a:r>
                      <a:endParaRPr lang="en-AU" sz="1200" dirty="0">
                        <a:solidFill>
                          <a:schemeClr val="tx1"/>
                        </a:solidFill>
                        <a:latin typeface="Arial" pitchFamily="34" charset="0"/>
                        <a:cs typeface="Arial" pitchFamily="34" charset="0"/>
                      </a:endParaRPr>
                    </a:p>
                  </a:txBody>
                  <a:tcPr/>
                </a:tc>
                <a:tc>
                  <a:txBody>
                    <a:bodyPr/>
                    <a:lstStyle/>
                    <a:p>
                      <a:pPr algn="ctr"/>
                      <a:r>
                        <a:rPr lang="en-US" sz="1200" dirty="0" smtClean="0">
                          <a:latin typeface="Arial" pitchFamily="34" charset="0"/>
                          <a:cs typeface="Arial" pitchFamily="34" charset="0"/>
                        </a:rPr>
                        <a:t>6</a:t>
                      </a:r>
                      <a:endParaRPr lang="en-AU" sz="1200" dirty="0">
                        <a:solidFill>
                          <a:schemeClr val="tx1"/>
                        </a:solidFill>
                        <a:latin typeface="Arial" pitchFamily="34" charset="0"/>
                        <a:cs typeface="Arial" pitchFamily="34" charset="0"/>
                      </a:endParaRPr>
                    </a:p>
                  </a:txBody>
                  <a:tcPr/>
                </a:tc>
              </a:tr>
              <a:tr h="228595">
                <a:tc>
                  <a:txBody>
                    <a:bodyPr/>
                    <a:lstStyle/>
                    <a:p>
                      <a:pPr algn="ctr"/>
                      <a:r>
                        <a:rPr lang="en-US" sz="1200" dirty="0" smtClean="0">
                          <a:latin typeface="Arial" pitchFamily="34" charset="0"/>
                          <a:cs typeface="Arial" pitchFamily="34" charset="0"/>
                        </a:rPr>
                        <a:t>8</a:t>
                      </a:r>
                      <a:endParaRPr lang="en-AU" sz="1200" dirty="0">
                        <a:solidFill>
                          <a:schemeClr val="tx1"/>
                        </a:solidFill>
                        <a:latin typeface="Arial" pitchFamily="34" charset="0"/>
                        <a:cs typeface="Arial" pitchFamily="34" charset="0"/>
                      </a:endParaRPr>
                    </a:p>
                  </a:txBody>
                  <a:tcPr/>
                </a:tc>
                <a:tc>
                  <a:txBody>
                    <a:bodyPr/>
                    <a:lstStyle/>
                    <a:p>
                      <a:pPr algn="ctr"/>
                      <a:r>
                        <a:rPr lang="en-US" sz="1200" dirty="0" smtClean="0">
                          <a:latin typeface="Arial" pitchFamily="34" charset="0"/>
                          <a:cs typeface="Arial" pitchFamily="34" charset="0"/>
                        </a:rPr>
                        <a:t>3</a:t>
                      </a:r>
                      <a:endParaRPr lang="en-AU" sz="1200" dirty="0">
                        <a:solidFill>
                          <a:schemeClr val="tx1"/>
                        </a:solidFill>
                        <a:latin typeface="Arial" pitchFamily="34" charset="0"/>
                        <a:cs typeface="Arial" pitchFamily="34" charset="0"/>
                      </a:endParaRPr>
                    </a:p>
                  </a:txBody>
                  <a:tcPr/>
                </a:tc>
                <a:tc>
                  <a:txBody>
                    <a:bodyPr/>
                    <a:lstStyle/>
                    <a:p>
                      <a:pPr algn="ctr"/>
                      <a:r>
                        <a:rPr lang="en-US" sz="1200" dirty="0" smtClean="0">
                          <a:latin typeface="Arial" pitchFamily="34" charset="0"/>
                          <a:cs typeface="Arial" pitchFamily="34" charset="0"/>
                        </a:rPr>
                        <a:t>2</a:t>
                      </a:r>
                      <a:endParaRPr lang="en-AU" sz="1200" dirty="0">
                        <a:solidFill>
                          <a:schemeClr val="tx1"/>
                        </a:solidFill>
                        <a:latin typeface="Arial" pitchFamily="34" charset="0"/>
                        <a:cs typeface="Arial" pitchFamily="34" charset="0"/>
                      </a:endParaRPr>
                    </a:p>
                  </a:txBody>
                  <a:tcPr/>
                </a:tc>
                <a:tc>
                  <a:txBody>
                    <a:bodyPr/>
                    <a:lstStyle/>
                    <a:p>
                      <a:pPr algn="ctr"/>
                      <a:r>
                        <a:rPr lang="en-US" sz="1200" dirty="0" smtClean="0">
                          <a:latin typeface="Arial" pitchFamily="34" charset="0"/>
                          <a:cs typeface="Arial" pitchFamily="34" charset="0"/>
                        </a:rPr>
                        <a:t>6 (max no.)</a:t>
                      </a:r>
                      <a:endParaRPr lang="en-AU" sz="1200" dirty="0">
                        <a:solidFill>
                          <a:schemeClr val="tx1"/>
                        </a:solidFill>
                        <a:latin typeface="Arial" pitchFamily="34" charset="0"/>
                        <a:cs typeface="Arial" pitchFamily="34" charset="0"/>
                      </a:endParaRPr>
                    </a:p>
                  </a:txBody>
                  <a:tcPr/>
                </a:tc>
              </a:tr>
              <a:tr h="228595">
                <a:tc>
                  <a:txBody>
                    <a:bodyPr/>
                    <a:lstStyle/>
                    <a:p>
                      <a:pPr algn="ctr"/>
                      <a:r>
                        <a:rPr lang="en-US" sz="1200" dirty="0" smtClean="0">
                          <a:latin typeface="Arial" pitchFamily="34" charset="0"/>
                          <a:cs typeface="Arial" pitchFamily="34" charset="0"/>
                        </a:rPr>
                        <a:t>12</a:t>
                      </a:r>
                      <a:endParaRPr lang="en-AU" sz="1200" dirty="0">
                        <a:solidFill>
                          <a:schemeClr val="tx1"/>
                        </a:solidFill>
                        <a:latin typeface="Arial" pitchFamily="34" charset="0"/>
                        <a:cs typeface="Arial" pitchFamily="34" charset="0"/>
                      </a:endParaRPr>
                    </a:p>
                  </a:txBody>
                  <a:tcPr/>
                </a:tc>
                <a:tc>
                  <a:txBody>
                    <a:bodyPr/>
                    <a:lstStyle/>
                    <a:p>
                      <a:pPr algn="ctr"/>
                      <a:r>
                        <a:rPr lang="en-US" sz="1200" dirty="0" smtClean="0">
                          <a:latin typeface="Arial" pitchFamily="34" charset="0"/>
                          <a:cs typeface="Arial" pitchFamily="34" charset="0"/>
                        </a:rPr>
                        <a:t>2</a:t>
                      </a:r>
                      <a:endParaRPr lang="en-AU" sz="1200" dirty="0">
                        <a:solidFill>
                          <a:schemeClr val="tx1"/>
                        </a:solidFill>
                        <a:latin typeface="Arial" pitchFamily="34" charset="0"/>
                        <a:cs typeface="Arial" pitchFamily="34" charset="0"/>
                      </a:endParaRPr>
                    </a:p>
                  </a:txBody>
                  <a:tcPr/>
                </a:tc>
                <a:tc>
                  <a:txBody>
                    <a:bodyPr/>
                    <a:lstStyle/>
                    <a:p>
                      <a:pPr algn="ctr"/>
                      <a:r>
                        <a:rPr lang="en-US" sz="1200" dirty="0" smtClean="0">
                          <a:latin typeface="Arial" pitchFamily="34" charset="0"/>
                          <a:cs typeface="Arial" pitchFamily="34" charset="0"/>
                        </a:rPr>
                        <a:t>N/A</a:t>
                      </a:r>
                      <a:endParaRPr lang="en-AU" sz="1200" dirty="0">
                        <a:solidFill>
                          <a:schemeClr val="tx1"/>
                        </a:solidFill>
                        <a:latin typeface="Arial" pitchFamily="34" charset="0"/>
                        <a:cs typeface="Arial" pitchFamily="34" charset="0"/>
                      </a:endParaRPr>
                    </a:p>
                  </a:txBody>
                  <a:tcPr/>
                </a:tc>
                <a:tc>
                  <a:txBody>
                    <a:bodyPr/>
                    <a:lstStyle/>
                    <a:p>
                      <a:pPr algn="ctr"/>
                      <a:r>
                        <a:rPr lang="en-US" sz="1200" dirty="0" smtClean="0">
                          <a:latin typeface="Arial" pitchFamily="34" charset="0"/>
                          <a:cs typeface="Arial" pitchFamily="34" charset="0"/>
                        </a:rPr>
                        <a:t>N/A</a:t>
                      </a:r>
                      <a:endParaRPr lang="en-AU" sz="1200" dirty="0">
                        <a:solidFill>
                          <a:schemeClr val="tx1"/>
                        </a:solidFill>
                        <a:latin typeface="Arial" pitchFamily="34" charset="0"/>
                        <a:cs typeface="Arial" pitchFamily="34" charset="0"/>
                      </a:endParaRPr>
                    </a:p>
                  </a:txBody>
                  <a:tcPr/>
                </a:tc>
              </a:tr>
            </a:tbl>
          </a:graphicData>
        </a:graphic>
      </p:graphicFrame>
      <p:sp>
        <p:nvSpPr>
          <p:cNvPr id="9" name="슬라이드 번호 개체 틀 8"/>
          <p:cNvSpPr>
            <a:spLocks noGrp="1"/>
          </p:cNvSpPr>
          <p:nvPr>
            <p:ph type="sldNum" sz="quarter" idx="12"/>
          </p:nvPr>
        </p:nvSpPr>
        <p:spPr/>
        <p:txBody>
          <a:bodyPr/>
          <a:lstStyle/>
          <a:p>
            <a:fld id="{4F7D1DA3-CC3C-4294-96F7-6DAAB0C24F67}" type="slidenum">
              <a:rPr lang="ko-KR" altLang="en-US" smtClean="0"/>
              <a:pPr/>
              <a:t>18</a:t>
            </a:fld>
            <a:r>
              <a:rPr lang="en-US" altLang="ko-KR" smtClean="0"/>
              <a:t> | 19</a:t>
            </a:r>
            <a:endParaRPr lang="ko-KR" alt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Slot Location</a:t>
            </a:r>
            <a:endParaRPr lang="ko-KR" altLang="en-US" dirty="0"/>
          </a:p>
        </p:txBody>
      </p:sp>
      <p:sp>
        <p:nvSpPr>
          <p:cNvPr id="4" name="텍스트 개체 틀 3"/>
          <p:cNvSpPr>
            <a:spLocks noGrp="1"/>
          </p:cNvSpPr>
          <p:nvPr>
            <p:ph type="body" sz="quarter" idx="13"/>
          </p:nvPr>
        </p:nvSpPr>
        <p:spPr/>
        <p:txBody>
          <a:bodyPr/>
          <a:lstStyle/>
          <a:p>
            <a:endParaRPr lang="en-US" altLang="ko-KR" dirty="0" smtClean="0"/>
          </a:p>
        </p:txBody>
      </p:sp>
      <p:sp>
        <p:nvSpPr>
          <p:cNvPr id="6" name="Rectangle 3"/>
          <p:cNvSpPr txBox="1">
            <a:spLocks noChangeArrowheads="1"/>
          </p:cNvSpPr>
          <p:nvPr/>
        </p:nvSpPr>
        <p:spPr>
          <a:xfrm>
            <a:off x="251520" y="1974057"/>
            <a:ext cx="8585652" cy="3759199"/>
          </a:xfrm>
          <a:prstGeom prst="rect">
            <a:avLst/>
          </a:prstGeom>
        </p:spPr>
        <p:txBody>
          <a:bodyPr/>
          <a:lstStyle>
            <a:lvl1pPr marL="342900" indent="-342900" algn="l" rtl="0" eaLnBrk="0" fontAlgn="base" hangingPunct="0">
              <a:spcBef>
                <a:spcPct val="20000"/>
              </a:spcBef>
              <a:spcAft>
                <a:spcPct val="0"/>
              </a:spcAft>
              <a:buChar char="•"/>
              <a:defRPr sz="3200">
                <a:solidFill>
                  <a:srgbClr val="0033CC"/>
                </a:solidFill>
                <a:latin typeface="+mn-lt"/>
                <a:ea typeface="+mn-ea"/>
                <a:cs typeface="+mn-cs"/>
                <a:sym typeface="Arial" charset="0"/>
              </a:defRPr>
            </a:lvl1pPr>
            <a:lvl2pPr marL="742950" indent="-285750" algn="l" rtl="0" eaLnBrk="0" fontAlgn="base" hangingPunct="0">
              <a:spcBef>
                <a:spcPct val="20000"/>
              </a:spcBef>
              <a:spcAft>
                <a:spcPct val="0"/>
              </a:spcAft>
              <a:buChar char="–"/>
              <a:defRPr sz="2800">
                <a:solidFill>
                  <a:srgbClr val="0033CC"/>
                </a:solidFill>
                <a:latin typeface="+mn-lt"/>
                <a:ea typeface="+mn-ea"/>
                <a:sym typeface="Arial" charset="0"/>
              </a:defRPr>
            </a:lvl2pPr>
            <a:lvl3pPr marL="1143000" indent="-228600" algn="l" rtl="0" eaLnBrk="0" fontAlgn="base" hangingPunct="0">
              <a:spcBef>
                <a:spcPct val="20000"/>
              </a:spcBef>
              <a:spcAft>
                <a:spcPct val="0"/>
              </a:spcAft>
              <a:buChar char="•"/>
              <a:defRPr sz="2400">
                <a:solidFill>
                  <a:srgbClr val="0033CC"/>
                </a:solidFill>
                <a:latin typeface="+mn-lt"/>
                <a:ea typeface="+mn-ea"/>
                <a:sym typeface="Arial" charset="0"/>
              </a:defRPr>
            </a:lvl3pPr>
            <a:lvl4pPr marL="1600200" indent="-228600" algn="l" rtl="0" eaLnBrk="0" fontAlgn="base" hangingPunct="0">
              <a:spcBef>
                <a:spcPct val="20000"/>
              </a:spcBef>
              <a:spcAft>
                <a:spcPct val="0"/>
              </a:spcAft>
              <a:buChar char="–"/>
              <a:defRPr sz="2000">
                <a:solidFill>
                  <a:srgbClr val="0033CC"/>
                </a:solidFill>
                <a:latin typeface="+mn-lt"/>
                <a:ea typeface="+mn-ea"/>
                <a:sym typeface="Arial" charset="0"/>
              </a:defRPr>
            </a:lvl4pPr>
            <a:lvl5pPr marL="2057400" indent="-228600" algn="l" rtl="0" eaLnBrk="0" fontAlgn="base" hangingPunct="0">
              <a:spcBef>
                <a:spcPct val="20000"/>
              </a:spcBef>
              <a:spcAft>
                <a:spcPct val="0"/>
              </a:spcAft>
              <a:buChar char="»"/>
              <a:defRPr sz="2000">
                <a:solidFill>
                  <a:srgbClr val="0033CC"/>
                </a:solidFill>
                <a:latin typeface="+mn-lt"/>
                <a:ea typeface="+mn-ea"/>
                <a:sym typeface="Arial" charset="0"/>
              </a:defRPr>
            </a:lvl5pPr>
            <a:lvl6pPr marL="2514600" indent="-228600" algn="l" rtl="0" fontAlgn="base">
              <a:spcBef>
                <a:spcPct val="20000"/>
              </a:spcBef>
              <a:spcAft>
                <a:spcPct val="0"/>
              </a:spcAft>
              <a:buChar char="»"/>
              <a:defRPr sz="2000">
                <a:solidFill>
                  <a:srgbClr val="0033CC"/>
                </a:solidFill>
                <a:latin typeface="+mn-lt"/>
                <a:ea typeface="+mn-ea"/>
                <a:sym typeface="Arial" charset="0"/>
              </a:defRPr>
            </a:lvl6pPr>
            <a:lvl7pPr marL="2971800" indent="-228600" algn="l" rtl="0" fontAlgn="base">
              <a:spcBef>
                <a:spcPct val="20000"/>
              </a:spcBef>
              <a:spcAft>
                <a:spcPct val="0"/>
              </a:spcAft>
              <a:buChar char="»"/>
              <a:defRPr sz="2000">
                <a:solidFill>
                  <a:srgbClr val="0033CC"/>
                </a:solidFill>
                <a:latin typeface="+mn-lt"/>
                <a:ea typeface="+mn-ea"/>
                <a:sym typeface="Arial" charset="0"/>
              </a:defRPr>
            </a:lvl7pPr>
            <a:lvl8pPr marL="3429000" indent="-228600" algn="l" rtl="0" fontAlgn="base">
              <a:spcBef>
                <a:spcPct val="20000"/>
              </a:spcBef>
              <a:spcAft>
                <a:spcPct val="0"/>
              </a:spcAft>
              <a:buChar char="»"/>
              <a:defRPr sz="2000">
                <a:solidFill>
                  <a:srgbClr val="0033CC"/>
                </a:solidFill>
                <a:latin typeface="+mn-lt"/>
                <a:ea typeface="+mn-ea"/>
                <a:sym typeface="Arial" charset="0"/>
              </a:defRPr>
            </a:lvl8pPr>
            <a:lvl9pPr marL="3886200" indent="-228600" algn="l" rtl="0" fontAlgn="base">
              <a:spcBef>
                <a:spcPct val="20000"/>
              </a:spcBef>
              <a:spcAft>
                <a:spcPct val="0"/>
              </a:spcAft>
              <a:buChar char="»"/>
              <a:defRPr sz="2000">
                <a:solidFill>
                  <a:srgbClr val="0033CC"/>
                </a:solidFill>
                <a:latin typeface="+mn-lt"/>
                <a:ea typeface="+mn-ea"/>
                <a:sym typeface="Arial" charset="0"/>
              </a:defRPr>
            </a:lvl9pPr>
          </a:lstStyle>
          <a:p>
            <a:pPr eaLnBrk="1" hangingPunct="1">
              <a:lnSpc>
                <a:spcPct val="90000"/>
              </a:lnSpc>
              <a:buFont typeface="Wingdings" pitchFamily="2" charset="2"/>
              <a:buChar char="§"/>
            </a:pPr>
            <a:r>
              <a:rPr lang="en-US" sz="1600" dirty="0" smtClean="0">
                <a:solidFill>
                  <a:schemeClr val="tx1"/>
                </a:solidFill>
                <a:latin typeface="Arial" pitchFamily="34" charset="0"/>
                <a:cs typeface="Arial" pitchFamily="34" charset="0"/>
              </a:rPr>
              <a:t>OS7400</a:t>
            </a:r>
          </a:p>
          <a:p>
            <a:pPr marL="800100" lvl="3" indent="-342900" eaLnBrk="1" hangingPunct="1">
              <a:lnSpc>
                <a:spcPct val="90000"/>
              </a:lnSpc>
              <a:buFont typeface="Wingdings" pitchFamily="2" charset="2"/>
              <a:buChar char="§"/>
            </a:pPr>
            <a:r>
              <a:rPr lang="en-US" sz="1600" dirty="0" smtClean="0">
                <a:solidFill>
                  <a:schemeClr val="tx1"/>
                </a:solidFill>
                <a:latin typeface="Arial" pitchFamily="34" charset="0"/>
                <a:cs typeface="Arial" pitchFamily="34" charset="0"/>
              </a:rPr>
              <a:t>Max 4 cards per system</a:t>
            </a:r>
          </a:p>
          <a:p>
            <a:pPr marL="800100" lvl="3" indent="-342900" eaLnBrk="1" hangingPunct="1">
              <a:lnSpc>
                <a:spcPct val="90000"/>
              </a:lnSpc>
              <a:buFont typeface="Wingdings" pitchFamily="2" charset="2"/>
              <a:buChar char="§"/>
            </a:pPr>
            <a:r>
              <a:rPr lang="en-US" sz="1600" dirty="0" smtClean="0">
                <a:solidFill>
                  <a:schemeClr val="tx1"/>
                </a:solidFill>
                <a:latin typeface="Arial" pitchFamily="34" charset="0"/>
                <a:cs typeface="Arial" pitchFamily="34" charset="0"/>
              </a:rPr>
              <a:t>96 ports Max</a:t>
            </a:r>
            <a:endParaRPr lang="en-US" sz="1600" dirty="0">
              <a:solidFill>
                <a:schemeClr val="tx1"/>
              </a:solidFill>
              <a:latin typeface="Arial" pitchFamily="34" charset="0"/>
              <a:cs typeface="Arial" pitchFamily="34" charset="0"/>
            </a:endParaRPr>
          </a:p>
          <a:p>
            <a:pPr eaLnBrk="1" hangingPunct="1">
              <a:lnSpc>
                <a:spcPct val="90000"/>
              </a:lnSpc>
              <a:buFont typeface="Wingdings" pitchFamily="2" charset="2"/>
              <a:buChar char="§"/>
            </a:pPr>
            <a:endParaRPr lang="en-US" sz="1600" dirty="0" smtClean="0">
              <a:solidFill>
                <a:schemeClr val="tx1"/>
              </a:solidFill>
              <a:latin typeface="Arial" pitchFamily="34" charset="0"/>
              <a:cs typeface="Arial" pitchFamily="34" charset="0"/>
            </a:endParaRPr>
          </a:p>
          <a:p>
            <a:pPr eaLnBrk="1" hangingPunct="1">
              <a:lnSpc>
                <a:spcPct val="90000"/>
              </a:lnSpc>
              <a:buFont typeface="Wingdings" pitchFamily="2" charset="2"/>
              <a:buChar char="§"/>
            </a:pPr>
            <a:endParaRPr lang="en-US" sz="1600" dirty="0" smtClean="0">
              <a:solidFill>
                <a:schemeClr val="tx1"/>
              </a:solidFill>
              <a:latin typeface="Arial" pitchFamily="34" charset="0"/>
              <a:cs typeface="Arial" pitchFamily="34" charset="0"/>
            </a:endParaRPr>
          </a:p>
          <a:p>
            <a:pPr eaLnBrk="1" hangingPunct="1">
              <a:lnSpc>
                <a:spcPct val="90000"/>
              </a:lnSpc>
              <a:buFont typeface="Wingdings" pitchFamily="2" charset="2"/>
              <a:buChar char="§"/>
            </a:pPr>
            <a:r>
              <a:rPr lang="en-US" sz="1600" dirty="0" smtClean="0">
                <a:solidFill>
                  <a:schemeClr val="tx1"/>
                </a:solidFill>
                <a:latin typeface="Arial" pitchFamily="34" charset="0"/>
                <a:cs typeface="Arial" pitchFamily="34" charset="0"/>
              </a:rPr>
              <a:t>OS7200</a:t>
            </a:r>
            <a:endParaRPr lang="en-US" sz="1600" dirty="0">
              <a:solidFill>
                <a:schemeClr val="tx1"/>
              </a:solidFill>
              <a:latin typeface="Arial" pitchFamily="34" charset="0"/>
              <a:cs typeface="Arial" pitchFamily="34" charset="0"/>
            </a:endParaRPr>
          </a:p>
          <a:p>
            <a:pPr marL="800100" lvl="3" indent="-342900" eaLnBrk="1" hangingPunct="1">
              <a:lnSpc>
                <a:spcPct val="90000"/>
              </a:lnSpc>
              <a:buFont typeface="Wingdings" pitchFamily="2" charset="2"/>
              <a:buChar char="§"/>
            </a:pPr>
            <a:r>
              <a:rPr lang="en-US" sz="1600" dirty="0" smtClean="0">
                <a:solidFill>
                  <a:schemeClr val="tx1"/>
                </a:solidFill>
                <a:latin typeface="Arial" pitchFamily="34" charset="0"/>
                <a:cs typeface="Arial" pitchFamily="34" charset="0"/>
              </a:rPr>
              <a:t>Max 2 cards per system</a:t>
            </a:r>
          </a:p>
          <a:p>
            <a:pPr marL="800100" lvl="3" indent="-342900" eaLnBrk="1" hangingPunct="1">
              <a:lnSpc>
                <a:spcPct val="90000"/>
              </a:lnSpc>
              <a:buFont typeface="Wingdings" pitchFamily="2" charset="2"/>
              <a:buChar char="§"/>
            </a:pPr>
            <a:r>
              <a:rPr lang="en-US" sz="1600" dirty="0" smtClean="0">
                <a:solidFill>
                  <a:schemeClr val="tx1"/>
                </a:solidFill>
                <a:latin typeface="Arial" pitchFamily="34" charset="0"/>
                <a:cs typeface="Arial" pitchFamily="34" charset="0"/>
              </a:rPr>
              <a:t>48 Ports Max</a:t>
            </a:r>
            <a:endParaRPr lang="en-US" sz="1600" dirty="0">
              <a:solidFill>
                <a:schemeClr val="tx1"/>
              </a:solidFill>
              <a:latin typeface="Arial" pitchFamily="34" charset="0"/>
              <a:cs typeface="Arial" pitchFamily="34" charset="0"/>
            </a:endParaRPr>
          </a:p>
          <a:p>
            <a:pPr eaLnBrk="1" hangingPunct="1">
              <a:lnSpc>
                <a:spcPct val="90000"/>
              </a:lnSpc>
              <a:buFont typeface="Wingdings" pitchFamily="2" charset="2"/>
              <a:buChar char="§"/>
            </a:pPr>
            <a:endParaRPr lang="en-US" sz="1600" b="1" dirty="0" smtClean="0">
              <a:solidFill>
                <a:schemeClr val="tx1"/>
              </a:solidFill>
              <a:latin typeface="Arial" pitchFamily="34" charset="0"/>
              <a:cs typeface="Arial" pitchFamily="34" charset="0"/>
            </a:endParaRPr>
          </a:p>
          <a:p>
            <a:pPr eaLnBrk="1" hangingPunct="1">
              <a:lnSpc>
                <a:spcPct val="90000"/>
              </a:lnSpc>
              <a:buFont typeface="Wingdings" pitchFamily="2" charset="2"/>
              <a:buChar char="§"/>
            </a:pPr>
            <a:endParaRPr lang="en-US" sz="1600" b="1" dirty="0">
              <a:solidFill>
                <a:schemeClr val="tx1"/>
              </a:solidFill>
              <a:latin typeface="Arial" pitchFamily="34" charset="0"/>
              <a:cs typeface="Arial" pitchFamily="34" charset="0"/>
            </a:endParaRPr>
          </a:p>
          <a:p>
            <a:pPr eaLnBrk="1" hangingPunct="1">
              <a:lnSpc>
                <a:spcPct val="90000"/>
              </a:lnSpc>
              <a:buFont typeface="Wingdings" pitchFamily="2" charset="2"/>
              <a:buChar char="§"/>
            </a:pPr>
            <a:r>
              <a:rPr lang="en-US" sz="1600" dirty="0" smtClean="0">
                <a:solidFill>
                  <a:schemeClr val="tx1"/>
                </a:solidFill>
                <a:latin typeface="Arial" pitchFamily="34" charset="0"/>
                <a:cs typeface="Arial" pitchFamily="34" charset="0"/>
              </a:rPr>
              <a:t>OS7200S</a:t>
            </a:r>
          </a:p>
          <a:p>
            <a:pPr lvl="1" eaLnBrk="1" hangingPunct="1">
              <a:lnSpc>
                <a:spcPct val="90000"/>
              </a:lnSpc>
              <a:buFont typeface="Wingdings" pitchFamily="2" charset="2"/>
              <a:buChar char="§"/>
            </a:pPr>
            <a:r>
              <a:rPr lang="en-US" sz="1600" dirty="0" smtClean="0">
                <a:solidFill>
                  <a:schemeClr val="tx1"/>
                </a:solidFill>
                <a:latin typeface="Arial" pitchFamily="34" charset="0"/>
                <a:cs typeface="Arial" pitchFamily="34" charset="0"/>
              </a:rPr>
              <a:t>Max 1 card per system</a:t>
            </a:r>
          </a:p>
          <a:p>
            <a:pPr lvl="1" eaLnBrk="1" hangingPunct="1">
              <a:lnSpc>
                <a:spcPct val="90000"/>
              </a:lnSpc>
              <a:buFont typeface="Wingdings" pitchFamily="2" charset="2"/>
              <a:buChar char="§"/>
            </a:pPr>
            <a:r>
              <a:rPr lang="en-US" sz="1600" dirty="0" smtClean="0">
                <a:solidFill>
                  <a:schemeClr val="tx1"/>
                </a:solidFill>
                <a:latin typeface="Arial" pitchFamily="34" charset="0"/>
                <a:cs typeface="Arial" pitchFamily="34" charset="0"/>
              </a:rPr>
              <a:t>24 Ports Max</a:t>
            </a:r>
          </a:p>
          <a:p>
            <a:pPr marL="914400" lvl="2" indent="0" eaLnBrk="1" hangingPunct="1">
              <a:lnSpc>
                <a:spcPct val="90000"/>
              </a:lnSpc>
              <a:buFont typeface="Wingdings" pitchFamily="2" charset="2"/>
              <a:buChar char="§"/>
            </a:pPr>
            <a:endParaRPr lang="en-US" sz="1600" dirty="0" smtClean="0">
              <a:solidFill>
                <a:schemeClr val="tx1"/>
              </a:solidFill>
              <a:latin typeface="Arial" pitchFamily="34" charset="0"/>
              <a:cs typeface="Arial" pitchFamily="34" charset="0"/>
            </a:endParaRPr>
          </a:p>
        </p:txBody>
      </p:sp>
      <p:pic>
        <p:nvPicPr>
          <p:cNvPr id="7" name="Picture 5"/>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59451" y="1916832"/>
            <a:ext cx="5033028" cy="12144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8" name="Picture 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859452" y="3445595"/>
            <a:ext cx="5033028" cy="86677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9" name="Picture 7"/>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254326" y="4653136"/>
            <a:ext cx="2486026" cy="842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1" name="슬라이드 번호 개체 틀 10"/>
          <p:cNvSpPr>
            <a:spLocks noGrp="1"/>
          </p:cNvSpPr>
          <p:nvPr>
            <p:ph type="sldNum" sz="quarter" idx="12"/>
          </p:nvPr>
        </p:nvSpPr>
        <p:spPr/>
        <p:txBody>
          <a:bodyPr/>
          <a:lstStyle/>
          <a:p>
            <a:fld id="{4F7D1DA3-CC3C-4294-96F7-6DAAB0C24F67}" type="slidenum">
              <a:rPr lang="ko-KR" altLang="en-US" smtClean="0"/>
              <a:pPr/>
              <a:t>19</a:t>
            </a:fld>
            <a:r>
              <a:rPr lang="en-US" altLang="ko-KR" smtClean="0"/>
              <a:t> | 19</a:t>
            </a:r>
            <a:endParaRPr lang="ko-KR" alt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Contents</a:t>
            </a:r>
            <a:endParaRPr lang="ko-KR" altLang="en-US" dirty="0"/>
          </a:p>
        </p:txBody>
      </p:sp>
      <p:sp>
        <p:nvSpPr>
          <p:cNvPr id="3" name="내용 개체 틀 2"/>
          <p:cNvSpPr>
            <a:spLocks noGrp="1"/>
          </p:cNvSpPr>
          <p:nvPr>
            <p:ph idx="4294967295"/>
          </p:nvPr>
        </p:nvSpPr>
        <p:spPr>
          <a:xfrm>
            <a:off x="357634" y="1412924"/>
            <a:ext cx="7886774" cy="5184428"/>
          </a:xfrm>
        </p:spPr>
        <p:txBody>
          <a:bodyPr/>
          <a:lstStyle/>
          <a:p>
            <a:r>
              <a:rPr lang="en-US" altLang="ko-KR" b="1" dirty="0" smtClean="0"/>
              <a:t>Samsung </a:t>
            </a:r>
            <a:r>
              <a:rPr lang="en-US" altLang="ko-KR" b="1" dirty="0" err="1" smtClean="0"/>
              <a:t>OfficeServ</a:t>
            </a:r>
            <a:r>
              <a:rPr lang="en-US" altLang="ko-KR" b="1" dirty="0" smtClean="0"/>
              <a:t> Conference Solution</a:t>
            </a:r>
          </a:p>
          <a:p>
            <a:pPr lvl="1"/>
            <a:r>
              <a:rPr lang="en-US" altLang="ko-KR" sz="1400" dirty="0" smtClean="0"/>
              <a:t>Samsung Conference Solution</a:t>
            </a:r>
          </a:p>
          <a:p>
            <a:pPr lvl="1"/>
            <a:r>
              <a:rPr lang="en-US" altLang="ko-KR" sz="1400" dirty="0" smtClean="0"/>
              <a:t>Samsung </a:t>
            </a:r>
            <a:r>
              <a:rPr lang="en-US" altLang="ko-KR" sz="1400" dirty="0" err="1" smtClean="0"/>
              <a:t>OfficeServ</a:t>
            </a:r>
            <a:r>
              <a:rPr lang="en-US" altLang="ko-KR" sz="1400" dirty="0" smtClean="0"/>
              <a:t> Meet-me Conference Card</a:t>
            </a:r>
          </a:p>
          <a:p>
            <a:pPr lvl="1"/>
            <a:r>
              <a:rPr lang="en-US" altLang="ko-KR" sz="1400" dirty="0" smtClean="0"/>
              <a:t>Simple, Easy &amp; Intuitive Conferencing</a:t>
            </a:r>
          </a:p>
          <a:p>
            <a:pPr lvl="1"/>
            <a:r>
              <a:rPr lang="en-US" altLang="ko-KR" sz="1400" dirty="0" smtClean="0"/>
              <a:t>Cost-effective Conference Solution</a:t>
            </a:r>
          </a:p>
          <a:p>
            <a:pPr lvl="1"/>
            <a:r>
              <a:rPr lang="en-US" altLang="ko-KR" sz="1400" dirty="0" smtClean="0"/>
              <a:t>For SMBs Who </a:t>
            </a:r>
          </a:p>
          <a:p>
            <a:pPr>
              <a:buNone/>
            </a:pPr>
            <a:endParaRPr lang="en-US" altLang="ko-KR" dirty="0" smtClean="0"/>
          </a:p>
          <a:p>
            <a:r>
              <a:rPr lang="en-US" altLang="ko-KR" b="1" dirty="0" smtClean="0"/>
              <a:t>Conference Features in Detail</a:t>
            </a:r>
          </a:p>
          <a:p>
            <a:pPr lvl="1"/>
            <a:r>
              <a:rPr lang="en-US" altLang="ko-KR" sz="1400" dirty="0" smtClean="0"/>
              <a:t>Host Meet-me Conference</a:t>
            </a:r>
          </a:p>
          <a:p>
            <a:pPr lvl="1"/>
            <a:r>
              <a:rPr lang="en-US" altLang="ko-KR" sz="1400" dirty="0" smtClean="0"/>
              <a:t>Join Meet-me Conference </a:t>
            </a:r>
          </a:p>
          <a:p>
            <a:pPr lvl="1"/>
            <a:r>
              <a:rPr lang="en-US" altLang="ko-KR" sz="1400" dirty="0" smtClean="0"/>
              <a:t>During Meet-me Conference</a:t>
            </a:r>
          </a:p>
          <a:p>
            <a:pPr lvl="1"/>
            <a:r>
              <a:rPr lang="en-US" altLang="ko-KR" sz="1400" dirty="0" smtClean="0"/>
              <a:t>Meet-me Conference Recording</a:t>
            </a:r>
          </a:p>
          <a:p>
            <a:pPr lvl="1"/>
            <a:r>
              <a:rPr lang="en-US" altLang="ko-KR" sz="1400" dirty="0" smtClean="0"/>
              <a:t>Meet-me Conference Paging</a:t>
            </a:r>
          </a:p>
          <a:p>
            <a:pPr lvl="1"/>
            <a:r>
              <a:rPr lang="en-US" altLang="ko-KR" sz="1400" dirty="0" smtClean="0"/>
              <a:t>Personal Web Page </a:t>
            </a:r>
          </a:p>
          <a:p>
            <a:endParaRPr lang="en-US" altLang="ko-KR" dirty="0"/>
          </a:p>
          <a:p>
            <a:r>
              <a:rPr lang="en-US" altLang="ko-KR" b="1" dirty="0" smtClean="0"/>
              <a:t>Product Specification</a:t>
            </a:r>
          </a:p>
          <a:p>
            <a:pPr lvl="1"/>
            <a:r>
              <a:rPr lang="en-US" altLang="ko-KR" sz="1400" dirty="0" smtClean="0"/>
              <a:t>S/W H/W Specification</a:t>
            </a:r>
          </a:p>
          <a:p>
            <a:pPr lvl="1"/>
            <a:r>
              <a:rPr lang="en-US" altLang="ko-KR" sz="1400" dirty="0" smtClean="0"/>
              <a:t>Slot Location</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제목 4"/>
          <p:cNvSpPr>
            <a:spLocks noGrp="1"/>
          </p:cNvSpPr>
          <p:nvPr>
            <p:ph type="ctrTitle"/>
          </p:nvPr>
        </p:nvSpPr>
        <p:spPr>
          <a:xfrm>
            <a:off x="755576" y="1988840"/>
            <a:ext cx="7772400" cy="1470025"/>
          </a:xfrm>
        </p:spPr>
        <p:txBody>
          <a:bodyPr/>
          <a:lstStyle/>
          <a:p>
            <a:r>
              <a:rPr lang="en-US" altLang="ko-KR" dirty="0" smtClean="0"/>
              <a:t>Thank You!</a:t>
            </a:r>
            <a:endParaRPr lang="ko-KR" alt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제목 3"/>
          <p:cNvSpPr>
            <a:spLocks noGrp="1"/>
          </p:cNvSpPr>
          <p:nvPr>
            <p:ph type="title"/>
          </p:nvPr>
        </p:nvSpPr>
        <p:spPr>
          <a:xfrm>
            <a:off x="722313" y="2780927"/>
            <a:ext cx="3849687" cy="2088233"/>
          </a:xfrm>
        </p:spPr>
        <p:txBody>
          <a:bodyPr/>
          <a:lstStyle/>
          <a:p>
            <a:r>
              <a:rPr lang="en-US" altLang="ko-KR" dirty="0" smtClean="0"/>
              <a:t>Samsung </a:t>
            </a:r>
            <a:r>
              <a:rPr lang="en-US" altLang="ko-KR" dirty="0" err="1" smtClean="0"/>
              <a:t>Officeserv</a:t>
            </a:r>
            <a:r>
              <a:rPr lang="en-US" altLang="ko-KR" dirty="0" smtClean="0"/>
              <a:t/>
            </a:r>
            <a:br>
              <a:rPr lang="en-US" altLang="ko-KR" dirty="0" smtClean="0"/>
            </a:br>
            <a:r>
              <a:rPr lang="en-US" altLang="ko-KR" dirty="0" smtClean="0"/>
              <a:t>conference solution</a:t>
            </a:r>
            <a:endParaRPr lang="ko-KR" altLang="en-US" dirty="0"/>
          </a:p>
        </p:txBody>
      </p:sp>
      <p:sp>
        <p:nvSpPr>
          <p:cNvPr id="5" name="텍스트 개체 틀 4"/>
          <p:cNvSpPr>
            <a:spLocks noGrp="1"/>
          </p:cNvSpPr>
          <p:nvPr>
            <p:ph type="body" idx="1"/>
          </p:nvPr>
        </p:nvSpPr>
        <p:spPr>
          <a:xfrm>
            <a:off x="722313" y="1340768"/>
            <a:ext cx="3849687" cy="1500187"/>
          </a:xfrm>
        </p:spPr>
        <p:txBody>
          <a:bodyPr/>
          <a:lstStyle/>
          <a:p>
            <a:endParaRPr lang="ko-KR" alt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Samsung Conference Solution</a:t>
            </a:r>
            <a:endParaRPr lang="ko-KR" altLang="en-US" dirty="0"/>
          </a:p>
        </p:txBody>
      </p:sp>
      <p:sp>
        <p:nvSpPr>
          <p:cNvPr id="5" name="텍스트 개체 틀 4"/>
          <p:cNvSpPr>
            <a:spLocks noGrp="1"/>
          </p:cNvSpPr>
          <p:nvPr>
            <p:ph type="body" sz="quarter" idx="13"/>
          </p:nvPr>
        </p:nvSpPr>
        <p:spPr/>
        <p:txBody>
          <a:bodyPr/>
          <a:lstStyle/>
          <a:p>
            <a:r>
              <a:rPr lang="en-US" altLang="ko-KR" dirty="0" smtClean="0"/>
              <a:t>Samsung</a:t>
            </a:r>
            <a:r>
              <a:rPr lang="ko-KR" altLang="en-US" dirty="0" smtClean="0"/>
              <a:t> </a:t>
            </a:r>
            <a:r>
              <a:rPr lang="en-US" altLang="ko-KR" dirty="0" smtClean="0"/>
              <a:t>Conference Solution delivers productive communication and collaboration to businesses, from SMB to Enterprise, voice to video conference, and IP video phone to soft PC client.</a:t>
            </a:r>
          </a:p>
        </p:txBody>
      </p:sp>
      <p:sp>
        <p:nvSpPr>
          <p:cNvPr id="6" name="직사각형 5"/>
          <p:cNvSpPr/>
          <p:nvPr/>
        </p:nvSpPr>
        <p:spPr>
          <a:xfrm>
            <a:off x="251520" y="2204864"/>
            <a:ext cx="4176464" cy="2736304"/>
          </a:xfrm>
          <a:prstGeom prst="rect">
            <a:avLst/>
          </a:prstGeom>
          <a:solidFill>
            <a:schemeClr val="accent1">
              <a:lumMod val="20000"/>
              <a:lumOff val="80000"/>
            </a:schemeClr>
          </a:solidFill>
          <a:ln w="12700">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altLang="ko-KR" sz="1400" b="1" dirty="0" smtClean="0">
                <a:solidFill>
                  <a:schemeClr val="tx1"/>
                </a:solidFill>
                <a:latin typeface="Arial" pitchFamily="34" charset="0"/>
                <a:cs typeface="Arial" pitchFamily="34" charset="0"/>
              </a:rPr>
              <a:t>Samsung </a:t>
            </a:r>
            <a:r>
              <a:rPr lang="en-US" altLang="ko-KR" sz="1400" b="1" dirty="0" err="1" smtClean="0">
                <a:solidFill>
                  <a:schemeClr val="tx1"/>
                </a:solidFill>
                <a:latin typeface="Arial" pitchFamily="34" charset="0"/>
                <a:cs typeface="Arial" pitchFamily="34" charset="0"/>
              </a:rPr>
              <a:t>OfficeServ</a:t>
            </a:r>
            <a:r>
              <a:rPr lang="en-US" altLang="ko-KR" sz="1400" b="1" dirty="0" smtClean="0">
                <a:solidFill>
                  <a:schemeClr val="tx1"/>
                </a:solidFill>
                <a:latin typeface="Arial" pitchFamily="34" charset="0"/>
                <a:cs typeface="Arial" pitchFamily="34" charset="0"/>
              </a:rPr>
              <a:t> Conference</a:t>
            </a:r>
            <a:endParaRPr lang="ko-KR" altLang="en-US" sz="1400" b="1" dirty="0">
              <a:solidFill>
                <a:schemeClr val="tx1"/>
              </a:solidFill>
              <a:latin typeface="Arial" pitchFamily="34" charset="0"/>
              <a:cs typeface="Arial" pitchFamily="34" charset="0"/>
            </a:endParaRPr>
          </a:p>
        </p:txBody>
      </p:sp>
      <p:sp>
        <p:nvSpPr>
          <p:cNvPr id="7" name="직사각형 6"/>
          <p:cNvSpPr/>
          <p:nvPr/>
        </p:nvSpPr>
        <p:spPr>
          <a:xfrm>
            <a:off x="4499992" y="2204864"/>
            <a:ext cx="4176464" cy="2736304"/>
          </a:xfrm>
          <a:prstGeom prst="rect">
            <a:avLst/>
          </a:prstGeom>
          <a:noFill/>
          <a:ln w="12700">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altLang="ko-KR" sz="1400" b="1" dirty="0" smtClean="0">
                <a:solidFill>
                  <a:schemeClr val="tx1"/>
                </a:solidFill>
                <a:latin typeface="Arial" pitchFamily="34" charset="0"/>
                <a:cs typeface="Arial" pitchFamily="34" charset="0"/>
              </a:rPr>
              <a:t>Samsung Communication Manager Conference</a:t>
            </a:r>
            <a:endParaRPr lang="ko-KR" altLang="en-US" sz="1400" b="1" dirty="0">
              <a:solidFill>
                <a:schemeClr val="tx1"/>
              </a:solidFill>
              <a:latin typeface="Arial" pitchFamily="34" charset="0"/>
              <a:cs typeface="Arial" pitchFamily="34" charset="0"/>
            </a:endParaRPr>
          </a:p>
        </p:txBody>
      </p:sp>
      <p:sp>
        <p:nvSpPr>
          <p:cNvPr id="8" name="직사각형 7"/>
          <p:cNvSpPr/>
          <p:nvPr/>
        </p:nvSpPr>
        <p:spPr>
          <a:xfrm>
            <a:off x="251520" y="5013176"/>
            <a:ext cx="8424936" cy="1440160"/>
          </a:xfrm>
          <a:prstGeom prst="rect">
            <a:avLst/>
          </a:prstGeom>
          <a:noFill/>
          <a:ln w="12700">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altLang="ko-KR" sz="1400" b="1" dirty="0" smtClean="0">
                <a:solidFill>
                  <a:schemeClr val="tx1"/>
                </a:solidFill>
                <a:latin typeface="Arial" pitchFamily="34" charset="0"/>
                <a:cs typeface="Arial" pitchFamily="34" charset="0"/>
              </a:rPr>
              <a:t>Unified Communications Clients – PC Communicator</a:t>
            </a:r>
            <a:endParaRPr lang="ko-KR" altLang="en-US" sz="1400" b="1" dirty="0">
              <a:solidFill>
                <a:schemeClr val="tx1"/>
              </a:solidFill>
              <a:latin typeface="Arial" pitchFamily="34" charset="0"/>
              <a:cs typeface="Arial" pitchFamily="34" charset="0"/>
            </a:endParaRPr>
          </a:p>
        </p:txBody>
      </p:sp>
      <p:sp>
        <p:nvSpPr>
          <p:cNvPr id="9" name="오른쪽 화살표 8"/>
          <p:cNvSpPr/>
          <p:nvPr/>
        </p:nvSpPr>
        <p:spPr>
          <a:xfrm>
            <a:off x="251520" y="1628800"/>
            <a:ext cx="8712968" cy="504056"/>
          </a:xfrm>
          <a:prstGeom prst="rightArrow">
            <a:avLst>
              <a:gd name="adj1" fmla="val 55416"/>
              <a:gd name="adj2" fmla="val 50000"/>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1" name="TextBox 10"/>
          <p:cNvSpPr txBox="1"/>
          <p:nvPr/>
        </p:nvSpPr>
        <p:spPr>
          <a:xfrm>
            <a:off x="755576" y="1700808"/>
            <a:ext cx="720080" cy="338554"/>
          </a:xfrm>
          <a:prstGeom prst="rect">
            <a:avLst/>
          </a:prstGeom>
          <a:noFill/>
        </p:spPr>
        <p:txBody>
          <a:bodyPr wrap="square" rtlCol="0">
            <a:spAutoFit/>
          </a:bodyPr>
          <a:lstStyle/>
          <a:p>
            <a:pPr algn="ctr"/>
            <a:r>
              <a:rPr lang="en-US" altLang="ko-KR" sz="1600" b="1" dirty="0" smtClean="0">
                <a:solidFill>
                  <a:schemeClr val="bg1"/>
                </a:solidFill>
                <a:latin typeface="Arial" pitchFamily="34" charset="0"/>
                <a:cs typeface="Arial" pitchFamily="34" charset="0"/>
              </a:rPr>
              <a:t>50</a:t>
            </a:r>
            <a:endParaRPr lang="ko-KR" altLang="en-US" sz="1600" b="1" dirty="0" smtClean="0">
              <a:solidFill>
                <a:schemeClr val="bg1"/>
              </a:solidFill>
              <a:latin typeface="Arial" pitchFamily="34" charset="0"/>
              <a:cs typeface="Arial" pitchFamily="34" charset="0"/>
            </a:endParaRPr>
          </a:p>
        </p:txBody>
      </p:sp>
      <p:sp>
        <p:nvSpPr>
          <p:cNvPr id="12" name="TextBox 11"/>
          <p:cNvSpPr txBox="1"/>
          <p:nvPr/>
        </p:nvSpPr>
        <p:spPr>
          <a:xfrm>
            <a:off x="7884368" y="1700808"/>
            <a:ext cx="720080" cy="338554"/>
          </a:xfrm>
          <a:prstGeom prst="rect">
            <a:avLst/>
          </a:prstGeom>
          <a:noFill/>
        </p:spPr>
        <p:txBody>
          <a:bodyPr wrap="square" rtlCol="0">
            <a:spAutoFit/>
          </a:bodyPr>
          <a:lstStyle/>
          <a:p>
            <a:pPr algn="ctr"/>
            <a:r>
              <a:rPr lang="en-US" altLang="ko-KR" sz="1600" b="1" dirty="0" smtClean="0">
                <a:solidFill>
                  <a:schemeClr val="bg1"/>
                </a:solidFill>
                <a:latin typeface="Arial" pitchFamily="34" charset="0"/>
                <a:cs typeface="Arial" pitchFamily="34" charset="0"/>
              </a:rPr>
              <a:t>3,000</a:t>
            </a:r>
            <a:endParaRPr lang="ko-KR" altLang="en-US" sz="1600" b="1" dirty="0" smtClean="0">
              <a:solidFill>
                <a:schemeClr val="bg1"/>
              </a:solidFill>
              <a:latin typeface="Arial" pitchFamily="34" charset="0"/>
              <a:cs typeface="Arial" pitchFamily="34" charset="0"/>
            </a:endParaRPr>
          </a:p>
        </p:txBody>
      </p:sp>
      <p:pic>
        <p:nvPicPr>
          <p:cNvPr id="13" name="그림 12" descr="부장3.jpg"/>
          <p:cNvPicPr>
            <a:picLocks noChangeAspect="1"/>
          </p:cNvPicPr>
          <p:nvPr/>
        </p:nvPicPr>
        <p:blipFill>
          <a:blip r:embed="rId2" cstate="print">
            <a:clrChange>
              <a:clrFrom>
                <a:srgbClr val="FFFFFF"/>
              </a:clrFrom>
              <a:clrTo>
                <a:srgbClr val="FFFFFF">
                  <a:alpha val="0"/>
                </a:srgbClr>
              </a:clrTo>
            </a:clrChange>
          </a:blip>
          <a:stretch>
            <a:fillRect/>
          </a:stretch>
        </p:blipFill>
        <p:spPr>
          <a:xfrm>
            <a:off x="2915816" y="3933056"/>
            <a:ext cx="1484025" cy="978269"/>
          </a:xfrm>
          <a:prstGeom prst="rect">
            <a:avLst/>
          </a:prstGeom>
          <a:effectLst>
            <a:softEdge rad="31750"/>
          </a:effectLst>
        </p:spPr>
      </p:pic>
      <p:sp>
        <p:nvSpPr>
          <p:cNvPr id="14" name="TextBox 13"/>
          <p:cNvSpPr txBox="1"/>
          <p:nvPr/>
        </p:nvSpPr>
        <p:spPr>
          <a:xfrm>
            <a:off x="3779912" y="1700808"/>
            <a:ext cx="720080" cy="338554"/>
          </a:xfrm>
          <a:prstGeom prst="rect">
            <a:avLst/>
          </a:prstGeom>
          <a:noFill/>
        </p:spPr>
        <p:txBody>
          <a:bodyPr wrap="square" rtlCol="0">
            <a:spAutoFit/>
          </a:bodyPr>
          <a:lstStyle/>
          <a:p>
            <a:pPr algn="ctr"/>
            <a:r>
              <a:rPr lang="en-US" altLang="ko-KR" sz="1600" b="1" dirty="0" smtClean="0">
                <a:solidFill>
                  <a:schemeClr val="bg1"/>
                </a:solidFill>
                <a:latin typeface="Arial" pitchFamily="34" charset="0"/>
                <a:cs typeface="Arial" pitchFamily="34" charset="0"/>
              </a:rPr>
              <a:t>100</a:t>
            </a:r>
            <a:endParaRPr lang="ko-KR" altLang="en-US" sz="1600" b="1" dirty="0" smtClean="0">
              <a:solidFill>
                <a:schemeClr val="bg1"/>
              </a:solidFill>
              <a:latin typeface="Arial" pitchFamily="34" charset="0"/>
              <a:cs typeface="Arial" pitchFamily="34" charset="0"/>
            </a:endParaRPr>
          </a:p>
        </p:txBody>
      </p:sp>
      <p:sp>
        <p:nvSpPr>
          <p:cNvPr id="15" name="TextBox 14"/>
          <p:cNvSpPr txBox="1"/>
          <p:nvPr/>
        </p:nvSpPr>
        <p:spPr>
          <a:xfrm>
            <a:off x="251520" y="2636912"/>
            <a:ext cx="4176464" cy="2031325"/>
          </a:xfrm>
          <a:prstGeom prst="rect">
            <a:avLst/>
          </a:prstGeom>
          <a:noFill/>
        </p:spPr>
        <p:txBody>
          <a:bodyPr wrap="square" rtlCol="0">
            <a:spAutoFit/>
          </a:bodyPr>
          <a:lstStyle/>
          <a:p>
            <a:pPr>
              <a:buFont typeface="Wingdings" pitchFamily="2" charset="2"/>
              <a:buChar char="§"/>
            </a:pPr>
            <a:r>
              <a:rPr lang="en-US" altLang="ko-KR" sz="1400" dirty="0" smtClean="0">
                <a:latin typeface="Arial" pitchFamily="34" charset="0"/>
                <a:cs typeface="Arial" pitchFamily="34" charset="0"/>
              </a:rPr>
              <a:t> In-skin card type conference</a:t>
            </a:r>
          </a:p>
          <a:p>
            <a:pPr>
              <a:buFont typeface="Wingdings" pitchFamily="2" charset="2"/>
              <a:buChar char="§"/>
            </a:pPr>
            <a:r>
              <a:rPr lang="en-US" altLang="ko-KR" sz="1400" dirty="0" smtClean="0">
                <a:latin typeface="Arial" pitchFamily="34" charset="0"/>
                <a:cs typeface="Arial" pitchFamily="34" charset="0"/>
              </a:rPr>
              <a:t> Supports 24 simultaneous calls </a:t>
            </a:r>
          </a:p>
          <a:p>
            <a:pPr>
              <a:buFont typeface="Wingdings" pitchFamily="2" charset="2"/>
              <a:buChar char="§"/>
            </a:pPr>
            <a:r>
              <a:rPr lang="en-US" altLang="ko-KR" sz="1400" dirty="0" smtClean="0">
                <a:latin typeface="Arial" pitchFamily="34" charset="0"/>
                <a:cs typeface="Arial" pitchFamily="34" charset="0"/>
              </a:rPr>
              <a:t> 5 types of Conferencing</a:t>
            </a:r>
          </a:p>
          <a:p>
            <a:pPr marL="177800">
              <a:buFontTx/>
              <a:buChar char="-"/>
            </a:pPr>
            <a:r>
              <a:rPr lang="en-US" altLang="ko-KR" sz="1300" dirty="0" smtClean="0">
                <a:latin typeface="Arial" pitchFamily="34" charset="0"/>
                <a:cs typeface="Arial" pitchFamily="34" charset="0"/>
              </a:rPr>
              <a:t> Meet-me</a:t>
            </a:r>
          </a:p>
          <a:p>
            <a:pPr marL="177800">
              <a:buFontTx/>
              <a:buChar char="-"/>
            </a:pPr>
            <a:r>
              <a:rPr lang="en-US" altLang="ko-KR" sz="1300" dirty="0" smtClean="0">
                <a:latin typeface="Arial" pitchFamily="34" charset="0"/>
                <a:cs typeface="Arial" pitchFamily="34" charset="0"/>
              </a:rPr>
              <a:t> Pre-defined </a:t>
            </a:r>
          </a:p>
          <a:p>
            <a:pPr marL="177800">
              <a:buFontTx/>
              <a:buChar char="-"/>
            </a:pPr>
            <a:r>
              <a:rPr lang="en-US" altLang="ko-KR" sz="1300" dirty="0" smtClean="0">
                <a:latin typeface="Arial" pitchFamily="34" charset="0"/>
                <a:cs typeface="Arial" pitchFamily="34" charset="0"/>
              </a:rPr>
              <a:t> </a:t>
            </a:r>
            <a:r>
              <a:rPr lang="en-US" altLang="ko-KR" sz="1300" dirty="0" err="1" smtClean="0">
                <a:latin typeface="Arial" pitchFamily="34" charset="0"/>
                <a:cs typeface="Arial" pitchFamily="34" charset="0"/>
              </a:rPr>
              <a:t>Adhoc</a:t>
            </a:r>
            <a:endParaRPr lang="en-US" altLang="ko-KR" sz="1300" dirty="0" smtClean="0">
              <a:latin typeface="Arial" pitchFamily="34" charset="0"/>
              <a:cs typeface="Arial" pitchFamily="34" charset="0"/>
            </a:endParaRPr>
          </a:p>
          <a:p>
            <a:pPr marL="177800">
              <a:buFontTx/>
              <a:buChar char="-"/>
            </a:pPr>
            <a:r>
              <a:rPr lang="en-US" altLang="ko-KR" sz="1300" dirty="0" smtClean="0">
                <a:latin typeface="Arial" pitchFamily="34" charset="0"/>
                <a:cs typeface="Arial" pitchFamily="34" charset="0"/>
              </a:rPr>
              <a:t> Meet-me + </a:t>
            </a:r>
            <a:r>
              <a:rPr lang="en-US" altLang="ko-KR" sz="1300" dirty="0" err="1" smtClean="0">
                <a:latin typeface="Arial" pitchFamily="34" charset="0"/>
                <a:cs typeface="Arial" pitchFamily="34" charset="0"/>
              </a:rPr>
              <a:t>Adhoc</a:t>
            </a:r>
            <a:endParaRPr lang="en-US" altLang="ko-KR" sz="1300" dirty="0" smtClean="0">
              <a:latin typeface="Arial" pitchFamily="34" charset="0"/>
              <a:cs typeface="Arial" pitchFamily="34" charset="0"/>
            </a:endParaRPr>
          </a:p>
          <a:p>
            <a:pPr marL="177800">
              <a:buFontTx/>
              <a:buChar char="-"/>
            </a:pPr>
            <a:r>
              <a:rPr lang="en-US" altLang="ko-KR" sz="1300" dirty="0" smtClean="0">
                <a:latin typeface="Arial" pitchFamily="34" charset="0"/>
                <a:cs typeface="Arial" pitchFamily="34" charset="0"/>
              </a:rPr>
              <a:t> Meet-me + Paging</a:t>
            </a:r>
          </a:p>
          <a:p>
            <a:pPr>
              <a:buFont typeface="Wingdings" pitchFamily="2" charset="2"/>
              <a:buChar char="§"/>
            </a:pPr>
            <a:r>
              <a:rPr lang="en-US" altLang="ko-KR" sz="1400" dirty="0" smtClean="0">
                <a:latin typeface="Arial" pitchFamily="34" charset="0"/>
                <a:cs typeface="Arial" pitchFamily="34" charset="0"/>
              </a:rPr>
              <a:t> </a:t>
            </a:r>
            <a:r>
              <a:rPr lang="en-US" altLang="ko-KR" sz="1400" dirty="0" err="1" smtClean="0">
                <a:latin typeface="Arial" pitchFamily="34" charset="0"/>
                <a:cs typeface="Arial" pitchFamily="34" charset="0"/>
              </a:rPr>
              <a:t>OfficeServ</a:t>
            </a:r>
            <a:r>
              <a:rPr lang="en-US" altLang="ko-KR" sz="1400" dirty="0" smtClean="0">
                <a:latin typeface="Arial" pitchFamily="34" charset="0"/>
                <a:cs typeface="Arial" pitchFamily="34" charset="0"/>
              </a:rPr>
              <a:t> 7200, 7400</a:t>
            </a:r>
            <a:endParaRPr lang="ko-KR" altLang="en-US" sz="1400" dirty="0" smtClean="0">
              <a:latin typeface="Arial" pitchFamily="34" charset="0"/>
              <a:cs typeface="Arial" pitchFamily="34" charset="0"/>
            </a:endParaRPr>
          </a:p>
        </p:txBody>
      </p:sp>
      <p:sp>
        <p:nvSpPr>
          <p:cNvPr id="16" name="TextBox 15"/>
          <p:cNvSpPr txBox="1"/>
          <p:nvPr/>
        </p:nvSpPr>
        <p:spPr>
          <a:xfrm>
            <a:off x="4499992" y="2636912"/>
            <a:ext cx="4176464" cy="2154436"/>
          </a:xfrm>
          <a:prstGeom prst="rect">
            <a:avLst/>
          </a:prstGeom>
          <a:noFill/>
        </p:spPr>
        <p:txBody>
          <a:bodyPr wrap="square" rtlCol="0">
            <a:spAutoFit/>
          </a:bodyPr>
          <a:lstStyle/>
          <a:p>
            <a:pPr>
              <a:buFont typeface="Wingdings" pitchFamily="2" charset="2"/>
              <a:buChar char="§"/>
            </a:pPr>
            <a:r>
              <a:rPr lang="en-US" altLang="ko-KR" sz="1400" dirty="0" smtClean="0">
                <a:latin typeface="Arial" pitchFamily="34" charset="0"/>
                <a:cs typeface="Arial" pitchFamily="34" charset="0"/>
              </a:rPr>
              <a:t> Server-embedded type conference </a:t>
            </a:r>
          </a:p>
          <a:p>
            <a:pPr>
              <a:buFont typeface="Wingdings" pitchFamily="2" charset="2"/>
              <a:buChar char="§"/>
            </a:pPr>
            <a:r>
              <a:rPr lang="en-US" altLang="ko-KR" sz="1400" dirty="0" smtClean="0">
                <a:latin typeface="Arial" pitchFamily="34" charset="0"/>
                <a:cs typeface="Arial" pitchFamily="34" charset="0"/>
              </a:rPr>
              <a:t> Supports 128 simultaneous calls </a:t>
            </a:r>
          </a:p>
          <a:p>
            <a:pPr>
              <a:buFont typeface="Wingdings" pitchFamily="2" charset="2"/>
              <a:buChar char="§"/>
            </a:pPr>
            <a:r>
              <a:rPr lang="en-US" altLang="ko-KR" sz="1400" dirty="0" smtClean="0">
                <a:latin typeface="Arial" pitchFamily="34" charset="0"/>
                <a:cs typeface="Arial" pitchFamily="34" charset="0"/>
              </a:rPr>
              <a:t> 6 types of Conferencing</a:t>
            </a:r>
          </a:p>
          <a:p>
            <a:pPr marL="177800">
              <a:buFontTx/>
              <a:buChar char="-"/>
            </a:pPr>
            <a:r>
              <a:rPr lang="en-US" altLang="ko-KR" sz="1300" dirty="0" smtClean="0">
                <a:latin typeface="Arial" pitchFamily="34" charset="0"/>
                <a:cs typeface="Arial" pitchFamily="34" charset="0"/>
              </a:rPr>
              <a:t> Meet-me</a:t>
            </a:r>
          </a:p>
          <a:p>
            <a:pPr marL="177800">
              <a:buFontTx/>
              <a:buChar char="-"/>
            </a:pPr>
            <a:r>
              <a:rPr lang="en-US" altLang="ko-KR" sz="1300" dirty="0" smtClean="0">
                <a:latin typeface="Arial" pitchFamily="34" charset="0"/>
                <a:cs typeface="Arial" pitchFamily="34" charset="0"/>
              </a:rPr>
              <a:t> Pre-defined </a:t>
            </a:r>
          </a:p>
          <a:p>
            <a:pPr marL="177800">
              <a:buFontTx/>
              <a:buChar char="-"/>
            </a:pPr>
            <a:r>
              <a:rPr lang="en-US" altLang="ko-KR" sz="1300" dirty="0" smtClean="0">
                <a:latin typeface="Arial" pitchFamily="34" charset="0"/>
                <a:cs typeface="Arial" pitchFamily="34" charset="0"/>
              </a:rPr>
              <a:t> </a:t>
            </a:r>
            <a:r>
              <a:rPr lang="en-US" altLang="ko-KR" sz="1300" dirty="0" err="1" smtClean="0">
                <a:latin typeface="Arial" pitchFamily="34" charset="0"/>
                <a:cs typeface="Arial" pitchFamily="34" charset="0"/>
              </a:rPr>
              <a:t>Adhoc</a:t>
            </a:r>
            <a:endParaRPr lang="en-US" altLang="ko-KR" sz="1300" dirty="0" smtClean="0">
              <a:latin typeface="Arial" pitchFamily="34" charset="0"/>
              <a:cs typeface="Arial" pitchFamily="34" charset="0"/>
            </a:endParaRPr>
          </a:p>
          <a:p>
            <a:pPr marL="177800">
              <a:buFontTx/>
              <a:buChar char="-"/>
            </a:pPr>
            <a:r>
              <a:rPr lang="en-US" altLang="ko-KR" sz="1300" dirty="0" smtClean="0">
                <a:latin typeface="Arial" pitchFamily="34" charset="0"/>
                <a:cs typeface="Arial" pitchFamily="34" charset="0"/>
              </a:rPr>
              <a:t> Meet-me + </a:t>
            </a:r>
            <a:r>
              <a:rPr lang="en-US" altLang="ko-KR" sz="1300" dirty="0" err="1" smtClean="0">
                <a:latin typeface="Arial" pitchFamily="34" charset="0"/>
                <a:cs typeface="Arial" pitchFamily="34" charset="0"/>
              </a:rPr>
              <a:t>Adhoc</a:t>
            </a:r>
            <a:endParaRPr lang="en-US" altLang="ko-KR" sz="1300" dirty="0" smtClean="0">
              <a:latin typeface="Arial" pitchFamily="34" charset="0"/>
              <a:cs typeface="Arial" pitchFamily="34" charset="0"/>
            </a:endParaRPr>
          </a:p>
          <a:p>
            <a:pPr marL="177800">
              <a:buFontTx/>
              <a:buChar char="-"/>
            </a:pPr>
            <a:r>
              <a:rPr lang="en-US" altLang="ko-KR" sz="1300" dirty="0" smtClean="0">
                <a:latin typeface="Arial" pitchFamily="34" charset="0"/>
                <a:cs typeface="Arial" pitchFamily="34" charset="0"/>
              </a:rPr>
              <a:t> Meet-me + Paging</a:t>
            </a:r>
          </a:p>
          <a:p>
            <a:pPr marL="177800">
              <a:buFontTx/>
              <a:buChar char="-"/>
            </a:pPr>
            <a:r>
              <a:rPr lang="en-US" altLang="ko-KR" sz="1300" dirty="0" smtClean="0">
                <a:latin typeface="Arial" pitchFamily="34" charset="0"/>
                <a:cs typeface="Arial" pitchFamily="34" charset="0"/>
              </a:rPr>
              <a:t> Progressive</a:t>
            </a:r>
          </a:p>
          <a:p>
            <a:pPr>
              <a:buFont typeface="Wingdings" pitchFamily="2" charset="2"/>
              <a:buChar char="§"/>
            </a:pPr>
            <a:r>
              <a:rPr lang="en-US" altLang="ko-KR" sz="1400" dirty="0" smtClean="0">
                <a:latin typeface="Arial" pitchFamily="34" charset="0"/>
                <a:cs typeface="Arial" pitchFamily="34" charset="0"/>
              </a:rPr>
              <a:t> SCM Express edition</a:t>
            </a:r>
            <a:endParaRPr lang="ko-KR" altLang="en-US" sz="1400" dirty="0" smtClean="0">
              <a:latin typeface="Arial" pitchFamily="34" charset="0"/>
              <a:cs typeface="Arial" pitchFamily="34" charset="0"/>
            </a:endParaRPr>
          </a:p>
        </p:txBody>
      </p:sp>
      <p:pic>
        <p:nvPicPr>
          <p:cNvPr id="17" name="그림 16" descr="여자1.jpg"/>
          <p:cNvPicPr>
            <a:picLocks noChangeAspect="1"/>
          </p:cNvPicPr>
          <p:nvPr/>
        </p:nvPicPr>
        <p:blipFill>
          <a:blip r:embed="rId3" cstate="print">
            <a:clrChange>
              <a:clrFrom>
                <a:srgbClr val="FFFFFF"/>
              </a:clrFrom>
              <a:clrTo>
                <a:srgbClr val="FFFFFF">
                  <a:alpha val="0"/>
                </a:srgbClr>
              </a:clrTo>
            </a:clrChange>
          </a:blip>
          <a:stretch>
            <a:fillRect/>
          </a:stretch>
        </p:blipFill>
        <p:spPr>
          <a:xfrm>
            <a:off x="7236296" y="3933056"/>
            <a:ext cx="1404250" cy="950351"/>
          </a:xfrm>
          <a:prstGeom prst="rect">
            <a:avLst/>
          </a:prstGeom>
        </p:spPr>
      </p:pic>
      <p:sp>
        <p:nvSpPr>
          <p:cNvPr id="18" name="TextBox 17"/>
          <p:cNvSpPr txBox="1"/>
          <p:nvPr/>
        </p:nvSpPr>
        <p:spPr>
          <a:xfrm>
            <a:off x="251520" y="5355213"/>
            <a:ext cx="8496944" cy="954107"/>
          </a:xfrm>
          <a:prstGeom prst="rect">
            <a:avLst/>
          </a:prstGeom>
          <a:noFill/>
        </p:spPr>
        <p:txBody>
          <a:bodyPr wrap="square" numCol="2" rtlCol="0">
            <a:spAutoFit/>
          </a:bodyPr>
          <a:lstStyle/>
          <a:p>
            <a:pPr>
              <a:buFont typeface="Wingdings" pitchFamily="2" charset="2"/>
              <a:buChar char="§"/>
            </a:pPr>
            <a:r>
              <a:rPr lang="en-US" altLang="ko-KR" sz="1400" dirty="0" smtClean="0">
                <a:latin typeface="Arial" pitchFamily="34" charset="0"/>
                <a:cs typeface="Arial" pitchFamily="34" charset="0"/>
              </a:rPr>
              <a:t> Enterprise UC Client </a:t>
            </a:r>
          </a:p>
          <a:p>
            <a:pPr>
              <a:buFont typeface="Wingdings" pitchFamily="2" charset="2"/>
              <a:buChar char="§"/>
            </a:pPr>
            <a:r>
              <a:rPr lang="en-US" altLang="ko-KR" sz="1400" dirty="0" smtClean="0">
                <a:latin typeface="Arial" pitchFamily="34" charset="0"/>
                <a:cs typeface="Arial" pitchFamily="34" charset="0"/>
              </a:rPr>
              <a:t> Integrated Communication and Collaboration</a:t>
            </a:r>
          </a:p>
          <a:p>
            <a:pPr>
              <a:buFont typeface="Wingdings" pitchFamily="2" charset="2"/>
              <a:buChar char="§"/>
            </a:pPr>
            <a:r>
              <a:rPr lang="en-US" altLang="ko-KR" sz="1400" dirty="0" smtClean="0">
                <a:latin typeface="Arial" pitchFamily="34" charset="0"/>
                <a:cs typeface="Arial" pitchFamily="34" charset="0"/>
              </a:rPr>
              <a:t> Microsoft Office Outlook Sync</a:t>
            </a:r>
          </a:p>
          <a:p>
            <a:pPr>
              <a:buFont typeface="Wingdings" pitchFamily="2" charset="2"/>
              <a:buChar char="§"/>
            </a:pPr>
            <a:r>
              <a:rPr lang="en-US" altLang="ko-KR" sz="1400" dirty="0" smtClean="0">
                <a:latin typeface="Arial" pitchFamily="34" charset="0"/>
                <a:cs typeface="Arial" pitchFamily="34" charset="0"/>
              </a:rPr>
              <a:t> Samsung UC IP Phone Sync</a:t>
            </a:r>
          </a:p>
          <a:p>
            <a:pPr>
              <a:buFont typeface="Wingdings" pitchFamily="2" charset="2"/>
              <a:buChar char="§"/>
            </a:pPr>
            <a:r>
              <a:rPr lang="en-US" altLang="ko-KR" sz="1400" dirty="0" smtClean="0">
                <a:latin typeface="Arial" pitchFamily="34" charset="0"/>
                <a:cs typeface="Arial" pitchFamily="34" charset="0"/>
              </a:rPr>
              <a:t> Conferencing Features</a:t>
            </a:r>
          </a:p>
          <a:p>
            <a:pPr marL="177800">
              <a:buFontTx/>
              <a:buChar char="-"/>
            </a:pPr>
            <a:r>
              <a:rPr lang="en-US" altLang="ko-KR" sz="1300" dirty="0" smtClean="0">
                <a:latin typeface="Arial" pitchFamily="34" charset="0"/>
                <a:cs typeface="Arial" pitchFamily="34" charset="0"/>
              </a:rPr>
              <a:t> Multi-chatting</a:t>
            </a:r>
          </a:p>
          <a:p>
            <a:pPr marL="177800">
              <a:buFontTx/>
              <a:buChar char="-"/>
            </a:pPr>
            <a:r>
              <a:rPr lang="en-US" altLang="ko-KR" sz="1300" dirty="0" smtClean="0">
                <a:latin typeface="Arial" pitchFamily="34" charset="0"/>
                <a:cs typeface="Arial" pitchFamily="34" charset="0"/>
              </a:rPr>
              <a:t> Video Call, Video Conferencing up to 5 members</a:t>
            </a:r>
          </a:p>
          <a:p>
            <a:pPr marL="177800">
              <a:buFontTx/>
              <a:buChar char="-"/>
            </a:pPr>
            <a:r>
              <a:rPr lang="en-US" altLang="ko-KR" sz="1300" dirty="0" smtClean="0">
                <a:latin typeface="Arial" pitchFamily="34" charset="0"/>
                <a:cs typeface="Arial" pitchFamily="34" charset="0"/>
              </a:rPr>
              <a:t> </a:t>
            </a:r>
            <a:r>
              <a:rPr lang="en-US" altLang="ko-KR" sz="1300" dirty="0" err="1" smtClean="0">
                <a:latin typeface="Arial" pitchFamily="34" charset="0"/>
                <a:cs typeface="Arial" pitchFamily="34" charset="0"/>
              </a:rPr>
              <a:t>Whiteboarding</a:t>
            </a:r>
            <a:r>
              <a:rPr lang="en-US" altLang="ko-KR" sz="1300" dirty="0" smtClean="0">
                <a:latin typeface="Arial" pitchFamily="34" charset="0"/>
                <a:cs typeface="Arial" pitchFamily="34" charset="0"/>
              </a:rPr>
              <a:t>, File Transferring, Display Sharing</a:t>
            </a:r>
          </a:p>
        </p:txBody>
      </p:sp>
      <p:sp>
        <p:nvSpPr>
          <p:cNvPr id="20" name="슬라이드 번호 개체 틀 19"/>
          <p:cNvSpPr>
            <a:spLocks noGrp="1"/>
          </p:cNvSpPr>
          <p:nvPr>
            <p:ph type="sldNum" sz="quarter" idx="12"/>
          </p:nvPr>
        </p:nvSpPr>
        <p:spPr/>
        <p:txBody>
          <a:bodyPr/>
          <a:lstStyle/>
          <a:p>
            <a:fld id="{4F7D1DA3-CC3C-4294-96F7-6DAAB0C24F67}" type="slidenum">
              <a:rPr lang="ko-KR" altLang="en-US" smtClean="0"/>
              <a:pPr/>
              <a:t>4</a:t>
            </a:fld>
            <a:r>
              <a:rPr lang="en-US" altLang="ko-KR" smtClean="0"/>
              <a:t> | 19</a:t>
            </a:r>
            <a:endParaRPr lang="ko-KR" alt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Samsung </a:t>
            </a:r>
            <a:r>
              <a:rPr lang="en-US" altLang="ko-KR" dirty="0" err="1" smtClean="0"/>
              <a:t>OfficeServ</a:t>
            </a:r>
            <a:r>
              <a:rPr lang="en-US" altLang="ko-KR" dirty="0" smtClean="0"/>
              <a:t> Conference Bridge</a:t>
            </a:r>
            <a:endParaRPr lang="ko-KR" altLang="en-US" dirty="0"/>
          </a:p>
        </p:txBody>
      </p:sp>
      <p:sp>
        <p:nvSpPr>
          <p:cNvPr id="3" name="내용 개체 틀 2"/>
          <p:cNvSpPr>
            <a:spLocks noGrp="1"/>
          </p:cNvSpPr>
          <p:nvPr>
            <p:ph idx="1"/>
          </p:nvPr>
        </p:nvSpPr>
        <p:spPr>
          <a:xfrm>
            <a:off x="3851920" y="2708920"/>
            <a:ext cx="5040560" cy="2016224"/>
          </a:xfrm>
        </p:spPr>
        <p:txBody>
          <a:bodyPr/>
          <a:lstStyle/>
          <a:p>
            <a:r>
              <a:rPr lang="en-US" altLang="ko-KR" dirty="0" smtClean="0"/>
              <a:t>Supporting 24 simultaneous conference call </a:t>
            </a:r>
          </a:p>
          <a:p>
            <a:r>
              <a:rPr lang="en-US" altLang="ko-KR" dirty="0" smtClean="0"/>
              <a:t>Web-based personal page </a:t>
            </a:r>
            <a:r>
              <a:rPr lang="en-US" altLang="ko-KR" dirty="0" smtClean="0">
                <a:sym typeface="Wingdings" pitchFamily="2" charset="2"/>
              </a:rPr>
              <a:t> easy &amp; simple conference management including set up to recording</a:t>
            </a:r>
            <a:endParaRPr lang="en-US" altLang="ko-KR" dirty="0" smtClean="0"/>
          </a:p>
          <a:p>
            <a:r>
              <a:rPr lang="en-US" altLang="ko-KR" dirty="0" smtClean="0"/>
              <a:t>Recording &amp; Paging </a:t>
            </a:r>
          </a:p>
          <a:p>
            <a:r>
              <a:rPr lang="en-US" altLang="ko-KR" dirty="0" smtClean="0"/>
              <a:t>Outstanding voice conference quality </a:t>
            </a:r>
          </a:p>
          <a:p>
            <a:r>
              <a:rPr lang="en-US" altLang="ko-KR" dirty="0" smtClean="0"/>
              <a:t>Hugh Investment Protection</a:t>
            </a:r>
            <a:endParaRPr lang="ko-KR" altLang="en-US" dirty="0"/>
          </a:p>
        </p:txBody>
      </p:sp>
      <p:sp>
        <p:nvSpPr>
          <p:cNvPr id="4" name="텍스트 개체 틀 3"/>
          <p:cNvSpPr>
            <a:spLocks noGrp="1"/>
          </p:cNvSpPr>
          <p:nvPr>
            <p:ph type="body" sz="quarter" idx="13"/>
          </p:nvPr>
        </p:nvSpPr>
        <p:spPr/>
        <p:txBody>
          <a:bodyPr>
            <a:normAutofit/>
          </a:bodyPr>
          <a:lstStyle/>
          <a:p>
            <a:r>
              <a:rPr lang="en-US" altLang="ko-KR" dirty="0" smtClean="0"/>
              <a:t>The NEW Samsung </a:t>
            </a:r>
            <a:r>
              <a:rPr lang="en-US" altLang="ko-KR" dirty="0" err="1" smtClean="0"/>
              <a:t>OfficeServ</a:t>
            </a:r>
            <a:r>
              <a:rPr lang="en-US" altLang="ko-KR" dirty="0" smtClean="0"/>
              <a:t> Conference bridge card (CNF24) provides small and medium businesses a simple, easy and intuitive in-house conferencing as well as huge investment protection. </a:t>
            </a:r>
            <a:endParaRPr lang="ko-KR" altLang="en-US" dirty="0"/>
          </a:p>
        </p:txBody>
      </p:sp>
      <p:grpSp>
        <p:nvGrpSpPr>
          <p:cNvPr id="34" name="그룹 33"/>
          <p:cNvGrpSpPr/>
          <p:nvPr/>
        </p:nvGrpSpPr>
        <p:grpSpPr>
          <a:xfrm>
            <a:off x="3923928" y="5013176"/>
            <a:ext cx="4200525" cy="1335088"/>
            <a:chOff x="395536" y="5157192"/>
            <a:chExt cx="4200525" cy="1335088"/>
          </a:xfrm>
        </p:grpSpPr>
        <p:pic>
          <p:nvPicPr>
            <p:cNvPr id="1041" name="Picture 17" descr="TEPRI"/>
            <p:cNvPicPr>
              <a:picLocks noChangeAspect="1" noChangeArrowheads="1"/>
            </p:cNvPicPr>
            <p:nvPr/>
          </p:nvPicPr>
          <p:blipFill>
            <a:blip r:embed="rId3" cstate="print"/>
            <a:srcRect/>
            <a:stretch>
              <a:fillRect/>
            </a:stretch>
          </p:blipFill>
          <p:spPr bwMode="auto">
            <a:xfrm>
              <a:off x="395536" y="5157192"/>
              <a:ext cx="4060190" cy="1335088"/>
            </a:xfrm>
            <a:prstGeom prst="rect">
              <a:avLst/>
            </a:prstGeom>
            <a:noFill/>
            <a:ln w="9525">
              <a:noFill/>
              <a:miter lim="800000"/>
              <a:headEnd/>
              <a:tailEnd/>
            </a:ln>
          </p:spPr>
        </p:pic>
        <p:sp>
          <p:nvSpPr>
            <p:cNvPr id="1042" name="Text Box 18"/>
            <p:cNvSpPr txBox="1">
              <a:spLocks noChangeArrowheads="1"/>
            </p:cNvSpPr>
            <p:nvPr/>
          </p:nvSpPr>
          <p:spPr bwMode="auto">
            <a:xfrm>
              <a:off x="3051106" y="5680308"/>
              <a:ext cx="382905" cy="20632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1" hangingPunct="1">
                <a:lnSpc>
                  <a:spcPct val="88000"/>
                </a:lnSpc>
                <a:spcBef>
                  <a:spcPct val="0"/>
                </a:spcBef>
                <a:spcAft>
                  <a:spcPct val="0"/>
                </a:spcAft>
                <a:buClrTx/>
                <a:buSzTx/>
                <a:buFontTx/>
                <a:buNone/>
                <a:tabLst/>
              </a:pPr>
              <a:r>
                <a:rPr kumimoji="1" lang="en-US" altLang="ko-KR" sz="500" b="0" i="0" u="none" strike="noStrike" cap="none" normalizeH="0" baseline="0" smtClean="0">
                  <a:ln>
                    <a:noFill/>
                  </a:ln>
                  <a:solidFill>
                    <a:schemeClr val="tx1"/>
                  </a:solidFill>
                  <a:effectLst/>
                  <a:latin typeface="Arial" pitchFamily="34" charset="0"/>
                  <a:ea typeface="HY태고딕" pitchFamily="18" charset="-127"/>
                  <a:cs typeface="굴림" pitchFamily="50" charset="-127"/>
                </a:rPr>
                <a:t>RST</a:t>
              </a:r>
              <a:endParaRPr kumimoji="1" lang="ko-KR" altLang="ko-KR" sz="1800" b="0" i="0" u="none" strike="noStrike" cap="none" normalizeH="0" baseline="0" smtClean="0">
                <a:ln>
                  <a:noFill/>
                </a:ln>
                <a:solidFill>
                  <a:schemeClr val="tx1"/>
                </a:solidFill>
                <a:effectLst/>
                <a:latin typeface="굴림" pitchFamily="50" charset="-127"/>
                <a:ea typeface="굴림" pitchFamily="50" charset="-127"/>
                <a:cs typeface="굴림" pitchFamily="50" charset="-127"/>
              </a:endParaRPr>
            </a:p>
          </p:txBody>
        </p:sp>
        <p:sp>
          <p:nvSpPr>
            <p:cNvPr id="1043" name="Text Box 19"/>
            <p:cNvSpPr txBox="1">
              <a:spLocks noChangeArrowheads="1"/>
            </p:cNvSpPr>
            <p:nvPr/>
          </p:nvSpPr>
          <p:spPr bwMode="auto">
            <a:xfrm>
              <a:off x="4011861" y="6209772"/>
              <a:ext cx="504825" cy="20569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1" hangingPunct="1">
                <a:lnSpc>
                  <a:spcPct val="88000"/>
                </a:lnSpc>
                <a:spcBef>
                  <a:spcPct val="0"/>
                </a:spcBef>
                <a:spcAft>
                  <a:spcPct val="0"/>
                </a:spcAft>
                <a:buClrTx/>
                <a:buSzTx/>
                <a:buFontTx/>
                <a:buNone/>
                <a:tabLst/>
              </a:pPr>
              <a:r>
                <a:rPr kumimoji="1" lang="en-US" altLang="ko-KR" sz="700" b="1" i="0" u="none" strike="noStrike" cap="none" normalizeH="0" baseline="0" dirty="0" smtClean="0">
                  <a:ln>
                    <a:noFill/>
                  </a:ln>
                  <a:solidFill>
                    <a:schemeClr val="tx1"/>
                  </a:solidFill>
                  <a:effectLst/>
                  <a:latin typeface="Arial" pitchFamily="34" charset="0"/>
                  <a:ea typeface="HY태고딕" pitchFamily="18" charset="-127"/>
                  <a:cs typeface="굴림" pitchFamily="50" charset="-127"/>
                </a:rPr>
                <a:t>CNF24</a:t>
              </a:r>
              <a:endParaRPr kumimoji="1" lang="ko-KR" altLang="ko-KR" sz="2000" b="0" i="0" u="none" strike="noStrike" cap="none" normalizeH="0" baseline="0" dirty="0" smtClean="0">
                <a:ln>
                  <a:noFill/>
                </a:ln>
                <a:solidFill>
                  <a:schemeClr val="tx1"/>
                </a:solidFill>
                <a:effectLst/>
                <a:latin typeface="굴림" pitchFamily="50" charset="-127"/>
                <a:ea typeface="굴림" pitchFamily="50" charset="-127"/>
                <a:cs typeface="굴림" pitchFamily="50" charset="-127"/>
              </a:endParaRPr>
            </a:p>
          </p:txBody>
        </p:sp>
        <p:sp>
          <p:nvSpPr>
            <p:cNvPr id="1044" name="Text Box 20"/>
            <p:cNvSpPr txBox="1">
              <a:spLocks noChangeArrowheads="1"/>
            </p:cNvSpPr>
            <p:nvPr/>
          </p:nvSpPr>
          <p:spPr bwMode="auto">
            <a:xfrm>
              <a:off x="620326" y="6074432"/>
              <a:ext cx="546735" cy="24695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1" hangingPunct="1">
                <a:lnSpc>
                  <a:spcPct val="88000"/>
                </a:lnSpc>
                <a:spcBef>
                  <a:spcPct val="0"/>
                </a:spcBef>
                <a:spcAft>
                  <a:spcPct val="0"/>
                </a:spcAft>
                <a:buClrTx/>
                <a:buSzTx/>
                <a:buFontTx/>
                <a:buNone/>
                <a:tabLst/>
              </a:pPr>
              <a:r>
                <a:rPr kumimoji="1" lang="en-US" altLang="ko-KR" sz="500" b="0" i="0" u="none" strike="noStrike" cap="none" normalizeH="0" baseline="0" smtClean="0">
                  <a:ln>
                    <a:noFill/>
                  </a:ln>
                  <a:solidFill>
                    <a:schemeClr val="tx1"/>
                  </a:solidFill>
                  <a:effectLst/>
                  <a:latin typeface="Arial" pitchFamily="34" charset="0"/>
                  <a:ea typeface="HY태고딕" pitchFamily="18" charset="-127"/>
                  <a:cs typeface="굴림" pitchFamily="50" charset="-127"/>
                </a:rPr>
                <a:t>LAN</a:t>
              </a:r>
              <a:endParaRPr kumimoji="1" lang="ko-KR" altLang="ko-KR" sz="1800" b="0" i="0" u="none" strike="noStrike" cap="none" normalizeH="0" baseline="0" smtClean="0">
                <a:ln>
                  <a:noFill/>
                </a:ln>
                <a:solidFill>
                  <a:schemeClr val="tx1"/>
                </a:solidFill>
                <a:effectLst/>
                <a:latin typeface="굴림" pitchFamily="50" charset="-127"/>
                <a:ea typeface="굴림" pitchFamily="50" charset="-127"/>
                <a:cs typeface="굴림" pitchFamily="50" charset="-127"/>
              </a:endParaRPr>
            </a:p>
          </p:txBody>
        </p:sp>
        <p:sp>
          <p:nvSpPr>
            <p:cNvPr id="1045" name="Text Box 21"/>
            <p:cNvSpPr txBox="1">
              <a:spLocks noChangeArrowheads="1"/>
            </p:cNvSpPr>
            <p:nvPr/>
          </p:nvSpPr>
          <p:spPr bwMode="auto">
            <a:xfrm>
              <a:off x="1102926" y="6076337"/>
              <a:ext cx="426085" cy="26155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1" hangingPunct="1">
                <a:lnSpc>
                  <a:spcPct val="88000"/>
                </a:lnSpc>
                <a:spcBef>
                  <a:spcPct val="0"/>
                </a:spcBef>
                <a:spcAft>
                  <a:spcPct val="0"/>
                </a:spcAft>
                <a:buClrTx/>
                <a:buSzTx/>
                <a:buFontTx/>
                <a:buNone/>
                <a:tabLst/>
              </a:pPr>
              <a:r>
                <a:rPr kumimoji="1" lang="en-US" altLang="ko-KR" sz="500" b="0" i="0" u="none" strike="noStrike" cap="none" normalizeH="0" baseline="0" smtClean="0">
                  <a:ln>
                    <a:noFill/>
                  </a:ln>
                  <a:solidFill>
                    <a:schemeClr val="tx1"/>
                  </a:solidFill>
                  <a:effectLst/>
                  <a:latin typeface="Arial" pitchFamily="34" charset="0"/>
                  <a:ea typeface="HY태고딕" pitchFamily="18" charset="-127"/>
                  <a:cs typeface="굴림" pitchFamily="50" charset="-127"/>
                </a:rPr>
                <a:t>SIO</a:t>
              </a:r>
            </a:p>
            <a:p>
              <a:pPr marL="0" marR="0" lvl="0" indent="0" algn="l" defTabSz="914400" rtl="0" eaLnBrk="1" fontAlgn="base" latinLnBrk="1" hangingPunct="1">
                <a:lnSpc>
                  <a:spcPct val="100000"/>
                </a:lnSpc>
                <a:spcBef>
                  <a:spcPct val="0"/>
                </a:spcBef>
                <a:spcAft>
                  <a:spcPct val="0"/>
                </a:spcAft>
                <a:buClrTx/>
                <a:buSzTx/>
                <a:buFontTx/>
                <a:buNone/>
                <a:tabLst/>
              </a:pPr>
              <a:endParaRPr kumimoji="1" lang="ko-KR" altLang="ko-KR" sz="1800" b="0" i="0" u="none" strike="noStrike" cap="none" normalizeH="0" baseline="0" smtClean="0">
                <a:ln>
                  <a:noFill/>
                </a:ln>
                <a:solidFill>
                  <a:schemeClr val="tx1"/>
                </a:solidFill>
                <a:effectLst/>
                <a:latin typeface="굴림" pitchFamily="50" charset="-127"/>
                <a:ea typeface="굴림" pitchFamily="50" charset="-127"/>
                <a:cs typeface="굴림" pitchFamily="50" charset="-127"/>
              </a:endParaRPr>
            </a:p>
          </p:txBody>
        </p:sp>
        <p:sp>
          <p:nvSpPr>
            <p:cNvPr id="1046" name="Text Box 22"/>
            <p:cNvSpPr txBox="1">
              <a:spLocks noChangeArrowheads="1"/>
            </p:cNvSpPr>
            <p:nvPr/>
          </p:nvSpPr>
          <p:spPr bwMode="auto">
            <a:xfrm>
              <a:off x="3493701" y="5230835"/>
              <a:ext cx="427990" cy="20632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1" hangingPunct="1">
                <a:lnSpc>
                  <a:spcPct val="88000"/>
                </a:lnSpc>
                <a:spcBef>
                  <a:spcPct val="0"/>
                </a:spcBef>
                <a:spcAft>
                  <a:spcPct val="0"/>
                </a:spcAft>
                <a:buClrTx/>
                <a:buSzTx/>
                <a:buFontTx/>
                <a:buNone/>
                <a:tabLst/>
              </a:pPr>
              <a:r>
                <a:rPr kumimoji="1" lang="en-US" altLang="ko-KR" sz="500" b="0" i="0" u="none" strike="noStrike" cap="none" normalizeH="0" baseline="0" smtClean="0">
                  <a:ln>
                    <a:noFill/>
                  </a:ln>
                  <a:solidFill>
                    <a:schemeClr val="tx1"/>
                  </a:solidFill>
                  <a:effectLst/>
                  <a:latin typeface="Arial" pitchFamily="34" charset="0"/>
                  <a:ea typeface="HY태고딕" pitchFamily="18" charset="-127"/>
                  <a:cs typeface="굴림" pitchFamily="50" charset="-127"/>
                </a:rPr>
                <a:t>RUN</a:t>
              </a:r>
              <a:endParaRPr kumimoji="1" lang="ko-KR" altLang="ko-KR" sz="1800" b="0" i="0" u="none" strike="noStrike" cap="none" normalizeH="0" baseline="0" smtClean="0">
                <a:ln>
                  <a:noFill/>
                </a:ln>
                <a:solidFill>
                  <a:schemeClr val="tx1"/>
                </a:solidFill>
                <a:effectLst/>
                <a:latin typeface="굴림" pitchFamily="50" charset="-127"/>
                <a:ea typeface="굴림" pitchFamily="50" charset="-127"/>
                <a:cs typeface="굴림" pitchFamily="50" charset="-127"/>
              </a:endParaRPr>
            </a:p>
          </p:txBody>
        </p:sp>
        <p:sp>
          <p:nvSpPr>
            <p:cNvPr id="1047" name="Text Box 23"/>
            <p:cNvSpPr txBox="1">
              <a:spLocks noChangeArrowheads="1"/>
            </p:cNvSpPr>
            <p:nvPr/>
          </p:nvSpPr>
          <p:spPr bwMode="auto">
            <a:xfrm>
              <a:off x="3694361" y="5230835"/>
              <a:ext cx="342900" cy="20632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1" hangingPunct="1">
                <a:lnSpc>
                  <a:spcPct val="88000"/>
                </a:lnSpc>
                <a:spcBef>
                  <a:spcPct val="0"/>
                </a:spcBef>
                <a:spcAft>
                  <a:spcPct val="0"/>
                </a:spcAft>
                <a:buClrTx/>
                <a:buSzTx/>
                <a:buFontTx/>
                <a:buNone/>
                <a:tabLst/>
              </a:pPr>
              <a:r>
                <a:rPr kumimoji="1" lang="en-US" altLang="ko-KR" sz="500" b="0" i="0" u="none" strike="noStrike" cap="none" normalizeH="0" baseline="0" smtClean="0">
                  <a:ln>
                    <a:noFill/>
                  </a:ln>
                  <a:solidFill>
                    <a:schemeClr val="tx1"/>
                  </a:solidFill>
                  <a:effectLst/>
                  <a:latin typeface="Arial" pitchFamily="34" charset="0"/>
                  <a:ea typeface="HY태고딕" pitchFamily="18" charset="-127"/>
                  <a:cs typeface="굴림" pitchFamily="50" charset="-127"/>
                </a:rPr>
                <a:t>SVC</a:t>
              </a:r>
              <a:endParaRPr kumimoji="1" lang="ko-KR" altLang="ko-KR" sz="1800" b="0" i="0" u="none" strike="noStrike" cap="none" normalizeH="0" baseline="0" smtClean="0">
                <a:ln>
                  <a:noFill/>
                </a:ln>
                <a:solidFill>
                  <a:schemeClr val="tx1"/>
                </a:solidFill>
                <a:effectLst/>
                <a:latin typeface="굴림" pitchFamily="50" charset="-127"/>
                <a:ea typeface="굴림" pitchFamily="50" charset="-127"/>
                <a:cs typeface="굴림" pitchFamily="50" charset="-127"/>
              </a:endParaRPr>
            </a:p>
          </p:txBody>
        </p:sp>
        <p:sp>
          <p:nvSpPr>
            <p:cNvPr id="1048" name="Text Box 24"/>
            <p:cNvSpPr txBox="1">
              <a:spLocks noChangeArrowheads="1"/>
            </p:cNvSpPr>
            <p:nvPr/>
          </p:nvSpPr>
          <p:spPr bwMode="auto">
            <a:xfrm>
              <a:off x="3889941" y="5229565"/>
              <a:ext cx="342900" cy="23679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1" hangingPunct="1">
                <a:lnSpc>
                  <a:spcPct val="88000"/>
                </a:lnSpc>
                <a:spcBef>
                  <a:spcPct val="0"/>
                </a:spcBef>
                <a:spcAft>
                  <a:spcPct val="0"/>
                </a:spcAft>
                <a:buClrTx/>
                <a:buSzTx/>
                <a:buFontTx/>
                <a:buNone/>
                <a:tabLst/>
              </a:pPr>
              <a:r>
                <a:rPr kumimoji="1" lang="en-US" altLang="ko-KR" sz="500" b="0" i="0" u="none" strike="noStrike" cap="none" normalizeH="0" baseline="0" smtClean="0">
                  <a:ln>
                    <a:noFill/>
                  </a:ln>
                  <a:solidFill>
                    <a:schemeClr val="tx1"/>
                  </a:solidFill>
                  <a:effectLst/>
                  <a:latin typeface="Arial" pitchFamily="34" charset="0"/>
                  <a:ea typeface="HY태고딕" pitchFamily="18" charset="-127"/>
                  <a:cs typeface="굴림" pitchFamily="50" charset="-127"/>
                </a:rPr>
                <a:t>LAN</a:t>
              </a:r>
              <a:endParaRPr kumimoji="1" lang="ko-KR" altLang="ko-KR" sz="1800" b="0" i="0" u="none" strike="noStrike" cap="none" normalizeH="0" baseline="0" smtClean="0">
                <a:ln>
                  <a:noFill/>
                </a:ln>
                <a:solidFill>
                  <a:schemeClr val="tx1"/>
                </a:solidFill>
                <a:effectLst/>
                <a:latin typeface="굴림" pitchFamily="50" charset="-127"/>
                <a:ea typeface="굴림" pitchFamily="50" charset="-127"/>
                <a:cs typeface="굴림" pitchFamily="50" charset="-127"/>
              </a:endParaRPr>
            </a:p>
          </p:txBody>
        </p:sp>
        <p:sp>
          <p:nvSpPr>
            <p:cNvPr id="1049" name="Text Box 25"/>
            <p:cNvSpPr txBox="1">
              <a:spLocks noChangeArrowheads="1"/>
            </p:cNvSpPr>
            <p:nvPr/>
          </p:nvSpPr>
          <p:spPr bwMode="auto">
            <a:xfrm>
              <a:off x="3477191" y="5742319"/>
              <a:ext cx="384810" cy="20696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1" hangingPunct="1">
                <a:lnSpc>
                  <a:spcPct val="88000"/>
                </a:lnSpc>
                <a:spcBef>
                  <a:spcPct val="0"/>
                </a:spcBef>
                <a:spcAft>
                  <a:spcPct val="0"/>
                </a:spcAft>
                <a:buClrTx/>
                <a:buSzTx/>
                <a:buFontTx/>
                <a:buNone/>
                <a:tabLst/>
              </a:pPr>
              <a:r>
                <a:rPr kumimoji="1" lang="en-US" altLang="ko-KR" sz="500" b="0" i="0" u="none" strike="noStrike" cap="none" normalizeH="0" baseline="0" smtClean="0">
                  <a:ln>
                    <a:noFill/>
                  </a:ln>
                  <a:solidFill>
                    <a:schemeClr val="tx1"/>
                  </a:solidFill>
                  <a:effectLst/>
                  <a:latin typeface="Arial" pitchFamily="34" charset="0"/>
                  <a:ea typeface="HY태고딕" pitchFamily="18" charset="-127"/>
                  <a:cs typeface="굴림" pitchFamily="50" charset="-127"/>
                </a:rPr>
                <a:t>CONF</a:t>
              </a:r>
              <a:endParaRPr kumimoji="1" lang="ko-KR" altLang="ko-KR" sz="1800" b="0" i="0" u="none" strike="noStrike" cap="none" normalizeH="0" baseline="0" smtClean="0">
                <a:ln>
                  <a:noFill/>
                </a:ln>
                <a:solidFill>
                  <a:schemeClr val="tx1"/>
                </a:solidFill>
                <a:effectLst/>
                <a:latin typeface="굴림" pitchFamily="50" charset="-127"/>
                <a:ea typeface="굴림" pitchFamily="50" charset="-127"/>
                <a:cs typeface="굴림" pitchFamily="50" charset="-127"/>
              </a:endParaRPr>
            </a:p>
          </p:txBody>
        </p:sp>
        <p:sp>
          <p:nvSpPr>
            <p:cNvPr id="1050" name="Text Box 26"/>
            <p:cNvSpPr txBox="1">
              <a:spLocks noChangeArrowheads="1"/>
            </p:cNvSpPr>
            <p:nvPr/>
          </p:nvSpPr>
          <p:spPr bwMode="auto">
            <a:xfrm>
              <a:off x="4109016" y="5232739"/>
              <a:ext cx="342900" cy="2126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1" hangingPunct="1">
                <a:lnSpc>
                  <a:spcPct val="88000"/>
                </a:lnSpc>
                <a:spcBef>
                  <a:spcPct val="0"/>
                </a:spcBef>
                <a:spcAft>
                  <a:spcPct val="0"/>
                </a:spcAft>
                <a:buClrTx/>
                <a:buSzTx/>
                <a:buFontTx/>
                <a:buNone/>
                <a:tabLst/>
              </a:pPr>
              <a:r>
                <a:rPr kumimoji="1" lang="en-US" altLang="ko-KR" sz="500" b="0" i="0" u="none" strike="noStrike" cap="none" normalizeH="0" baseline="0" smtClean="0">
                  <a:ln>
                    <a:noFill/>
                  </a:ln>
                  <a:solidFill>
                    <a:schemeClr val="tx1"/>
                  </a:solidFill>
                  <a:effectLst/>
                  <a:latin typeface="Arial" pitchFamily="34" charset="0"/>
                  <a:ea typeface="HY태고딕" pitchFamily="18" charset="-127"/>
                  <a:cs typeface="굴림" pitchFamily="50" charset="-127"/>
                </a:rPr>
                <a:t>MC</a:t>
              </a:r>
              <a:endParaRPr kumimoji="1" lang="ko-KR" altLang="ko-KR" sz="1800" b="0" i="0" u="none" strike="noStrike" cap="none" normalizeH="0" baseline="0" smtClean="0">
                <a:ln>
                  <a:noFill/>
                </a:ln>
                <a:solidFill>
                  <a:schemeClr val="tx1"/>
                </a:solidFill>
                <a:effectLst/>
                <a:latin typeface="굴림" pitchFamily="50" charset="-127"/>
                <a:ea typeface="굴림" pitchFamily="50" charset="-127"/>
                <a:cs typeface="굴림" pitchFamily="50" charset="-127"/>
              </a:endParaRPr>
            </a:p>
          </p:txBody>
        </p:sp>
        <p:sp>
          <p:nvSpPr>
            <p:cNvPr id="1051" name="Text Box 27"/>
            <p:cNvSpPr txBox="1">
              <a:spLocks noChangeArrowheads="1"/>
            </p:cNvSpPr>
            <p:nvPr/>
          </p:nvSpPr>
          <p:spPr bwMode="auto">
            <a:xfrm>
              <a:off x="3679121" y="5742319"/>
              <a:ext cx="384810" cy="20696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1" hangingPunct="1">
                <a:lnSpc>
                  <a:spcPct val="88000"/>
                </a:lnSpc>
                <a:spcBef>
                  <a:spcPct val="0"/>
                </a:spcBef>
                <a:spcAft>
                  <a:spcPct val="0"/>
                </a:spcAft>
                <a:buClrTx/>
                <a:buSzTx/>
                <a:buFontTx/>
                <a:buNone/>
                <a:tabLst/>
              </a:pPr>
              <a:r>
                <a:rPr kumimoji="1" lang="en-US" altLang="ko-KR" sz="500" b="0" i="0" u="none" strike="noStrike" cap="none" normalizeH="0" baseline="0" smtClean="0">
                  <a:ln>
                    <a:noFill/>
                  </a:ln>
                  <a:solidFill>
                    <a:schemeClr val="tx1"/>
                  </a:solidFill>
                  <a:effectLst/>
                  <a:latin typeface="Arial" pitchFamily="34" charset="0"/>
                  <a:ea typeface="HY태고딕" pitchFamily="18" charset="-127"/>
                  <a:cs typeface="굴림" pitchFamily="50" charset="-127"/>
                </a:rPr>
                <a:t>REC</a:t>
              </a:r>
              <a:endParaRPr kumimoji="1" lang="ko-KR" altLang="ko-KR" sz="1800" b="0" i="0" u="none" strike="noStrike" cap="none" normalizeH="0" baseline="0" smtClean="0">
                <a:ln>
                  <a:noFill/>
                </a:ln>
                <a:solidFill>
                  <a:schemeClr val="tx1"/>
                </a:solidFill>
                <a:effectLst/>
                <a:latin typeface="굴림" pitchFamily="50" charset="-127"/>
                <a:ea typeface="굴림" pitchFamily="50" charset="-127"/>
                <a:cs typeface="굴림" pitchFamily="50" charset="-127"/>
              </a:endParaRPr>
            </a:p>
          </p:txBody>
        </p:sp>
        <p:sp>
          <p:nvSpPr>
            <p:cNvPr id="1052" name="Text Box 28"/>
            <p:cNvSpPr txBox="1">
              <a:spLocks noChangeArrowheads="1"/>
            </p:cNvSpPr>
            <p:nvPr/>
          </p:nvSpPr>
          <p:spPr bwMode="auto">
            <a:xfrm>
              <a:off x="3881686" y="5742319"/>
              <a:ext cx="408940" cy="20696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1" hangingPunct="1">
                <a:lnSpc>
                  <a:spcPct val="88000"/>
                </a:lnSpc>
                <a:spcBef>
                  <a:spcPct val="0"/>
                </a:spcBef>
                <a:spcAft>
                  <a:spcPct val="0"/>
                </a:spcAft>
                <a:buClrTx/>
                <a:buSzTx/>
                <a:buFontTx/>
                <a:buNone/>
                <a:tabLst/>
              </a:pPr>
              <a:r>
                <a:rPr kumimoji="1" lang="en-US" altLang="ko-KR" sz="500" b="0" i="0" u="none" strike="noStrike" cap="none" normalizeH="0" baseline="0" smtClean="0">
                  <a:ln>
                    <a:noFill/>
                  </a:ln>
                  <a:solidFill>
                    <a:schemeClr val="tx1"/>
                  </a:solidFill>
                  <a:effectLst/>
                  <a:latin typeface="Arial" pitchFamily="34" charset="0"/>
                  <a:ea typeface="HY태고딕" pitchFamily="18" charset="-127"/>
                  <a:cs typeface="굴림" pitchFamily="50" charset="-127"/>
                </a:rPr>
                <a:t>MEM</a:t>
              </a:r>
              <a:endParaRPr kumimoji="1" lang="ko-KR" altLang="ko-KR" sz="1800" b="0" i="0" u="none" strike="noStrike" cap="none" normalizeH="0" baseline="0" smtClean="0">
                <a:ln>
                  <a:noFill/>
                </a:ln>
                <a:solidFill>
                  <a:schemeClr val="tx1"/>
                </a:solidFill>
                <a:effectLst/>
                <a:latin typeface="굴림" pitchFamily="50" charset="-127"/>
                <a:ea typeface="굴림" pitchFamily="50" charset="-127"/>
                <a:cs typeface="굴림" pitchFamily="50" charset="-127"/>
              </a:endParaRPr>
            </a:p>
          </p:txBody>
        </p:sp>
        <p:sp>
          <p:nvSpPr>
            <p:cNvPr id="1053" name="Text Box 29"/>
            <p:cNvSpPr txBox="1">
              <a:spLocks noChangeArrowheads="1"/>
            </p:cNvSpPr>
            <p:nvPr/>
          </p:nvSpPr>
          <p:spPr bwMode="auto">
            <a:xfrm>
              <a:off x="4063931" y="5742319"/>
              <a:ext cx="532130" cy="20696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1" hangingPunct="1">
                <a:lnSpc>
                  <a:spcPct val="88000"/>
                </a:lnSpc>
                <a:spcBef>
                  <a:spcPct val="0"/>
                </a:spcBef>
                <a:spcAft>
                  <a:spcPct val="0"/>
                </a:spcAft>
                <a:buClrTx/>
                <a:buSzTx/>
                <a:buFontTx/>
                <a:buNone/>
                <a:tabLst/>
              </a:pPr>
              <a:r>
                <a:rPr kumimoji="1" lang="en-US" altLang="ko-KR" sz="500" b="0" i="0" u="none" strike="noStrike" cap="none" normalizeH="0" baseline="0" smtClean="0">
                  <a:ln>
                    <a:noFill/>
                  </a:ln>
                  <a:solidFill>
                    <a:schemeClr val="tx1"/>
                  </a:solidFill>
                  <a:effectLst/>
                  <a:latin typeface="Arial" pitchFamily="34" charset="0"/>
                  <a:ea typeface="HY태고딕" pitchFamily="18" charset="-127"/>
                  <a:cs typeface="굴림" pitchFamily="50" charset="-127"/>
                </a:rPr>
                <a:t>BACKUP</a:t>
              </a:r>
              <a:endParaRPr kumimoji="1" lang="ko-KR" altLang="ko-KR" sz="1800" b="0" i="0" u="none" strike="noStrike" cap="none" normalizeH="0" baseline="0" smtClean="0">
                <a:ln>
                  <a:noFill/>
                </a:ln>
                <a:solidFill>
                  <a:schemeClr val="tx1"/>
                </a:solidFill>
                <a:effectLst/>
                <a:latin typeface="굴림" pitchFamily="50" charset="-127"/>
                <a:ea typeface="굴림" pitchFamily="50" charset="-127"/>
                <a:cs typeface="굴림" pitchFamily="50" charset="-127"/>
              </a:endParaRPr>
            </a:p>
          </p:txBody>
        </p:sp>
      </p:grpSp>
      <p:pic>
        <p:nvPicPr>
          <p:cNvPr id="1056" name="Picture 32" descr="OfficeServ 7400"/>
          <p:cNvPicPr>
            <a:picLocks noChangeAspect="1" noChangeArrowheads="1"/>
          </p:cNvPicPr>
          <p:nvPr/>
        </p:nvPicPr>
        <p:blipFill>
          <a:blip r:embed="rId4" cstate="print"/>
          <a:srcRect/>
          <a:stretch>
            <a:fillRect/>
          </a:stretch>
        </p:blipFill>
        <p:spPr bwMode="auto">
          <a:xfrm>
            <a:off x="827584" y="5201904"/>
            <a:ext cx="1651137" cy="900119"/>
          </a:xfrm>
          <a:prstGeom prst="rect">
            <a:avLst/>
          </a:prstGeom>
          <a:noFill/>
          <a:ln w="9525">
            <a:noFill/>
            <a:miter lim="800000"/>
            <a:headEnd/>
            <a:tailEnd/>
          </a:ln>
        </p:spPr>
      </p:pic>
      <p:sp>
        <p:nvSpPr>
          <p:cNvPr id="66" name="사다리꼴 65"/>
          <p:cNvSpPr/>
          <p:nvPr/>
        </p:nvSpPr>
        <p:spPr>
          <a:xfrm rot="16200000">
            <a:off x="2555776" y="4882808"/>
            <a:ext cx="1224136" cy="1512168"/>
          </a:xfrm>
          <a:prstGeom prst="trapezoid">
            <a:avLst>
              <a:gd name="adj" fmla="val 44547"/>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2" name="TextBox 21"/>
          <p:cNvSpPr txBox="1"/>
          <p:nvPr/>
        </p:nvSpPr>
        <p:spPr>
          <a:xfrm>
            <a:off x="72008" y="2636912"/>
            <a:ext cx="3491880" cy="1135183"/>
          </a:xfrm>
          <a:prstGeom prst="rect">
            <a:avLst/>
          </a:prstGeom>
          <a:noFill/>
        </p:spPr>
        <p:txBody>
          <a:bodyPr wrap="square" rtlCol="0">
            <a:spAutoFit/>
          </a:bodyPr>
          <a:lstStyle/>
          <a:p>
            <a:pPr algn="ctr">
              <a:lnSpc>
                <a:spcPct val="130000"/>
              </a:lnSpc>
            </a:pPr>
            <a:r>
              <a:rPr lang="en-US" altLang="ko-KR" b="1" i="1" dirty="0" smtClean="0">
                <a:solidFill>
                  <a:srgbClr val="0070C0"/>
                </a:solidFill>
                <a:latin typeface="Arial" pitchFamily="34" charset="0"/>
                <a:cs typeface="Arial" pitchFamily="34" charset="0"/>
              </a:rPr>
              <a:t>Samsung Conference Solution enables SMBs </a:t>
            </a:r>
          </a:p>
          <a:p>
            <a:pPr algn="ctr">
              <a:lnSpc>
                <a:spcPct val="130000"/>
              </a:lnSpc>
            </a:pPr>
            <a:r>
              <a:rPr lang="en-US" altLang="ko-KR" b="1" i="1" dirty="0" smtClean="0">
                <a:solidFill>
                  <a:srgbClr val="0070C0"/>
                </a:solidFill>
                <a:latin typeface="Arial" pitchFamily="34" charset="0"/>
                <a:cs typeface="Arial" pitchFamily="34" charset="0"/>
              </a:rPr>
              <a:t>truly effective collaboration </a:t>
            </a:r>
            <a:endParaRPr lang="en-US" altLang="ko-KR" sz="3200" b="1" i="1" dirty="0" smtClean="0">
              <a:solidFill>
                <a:srgbClr val="0070C0"/>
              </a:solidFill>
              <a:latin typeface="Arial" pitchFamily="34" charset="0"/>
              <a:cs typeface="Arial" pitchFamily="34" charset="0"/>
            </a:endParaRPr>
          </a:p>
        </p:txBody>
      </p:sp>
      <p:sp>
        <p:nvSpPr>
          <p:cNvPr id="23" name="직사각형 22"/>
          <p:cNvSpPr/>
          <p:nvPr/>
        </p:nvSpPr>
        <p:spPr>
          <a:xfrm>
            <a:off x="3220398" y="3501008"/>
            <a:ext cx="415498" cy="646331"/>
          </a:xfrm>
          <a:prstGeom prst="rect">
            <a:avLst/>
          </a:prstGeom>
        </p:spPr>
        <p:txBody>
          <a:bodyPr wrap="none">
            <a:spAutoFit/>
          </a:bodyPr>
          <a:lstStyle/>
          <a:p>
            <a:r>
              <a:rPr lang="en-US" altLang="ko-KR" sz="3600" b="1" i="1" dirty="0" smtClean="0">
                <a:solidFill>
                  <a:srgbClr val="FF0000"/>
                </a:solidFill>
                <a:latin typeface="Arial" pitchFamily="34" charset="0"/>
                <a:cs typeface="Arial" pitchFamily="34" charset="0"/>
              </a:rPr>
              <a:t>”</a:t>
            </a:r>
            <a:endParaRPr lang="ko-KR" altLang="en-US" sz="3600" dirty="0">
              <a:solidFill>
                <a:srgbClr val="FF0000"/>
              </a:solidFill>
            </a:endParaRPr>
          </a:p>
        </p:txBody>
      </p:sp>
      <p:sp>
        <p:nvSpPr>
          <p:cNvPr id="24" name="직사각형 23"/>
          <p:cNvSpPr/>
          <p:nvPr/>
        </p:nvSpPr>
        <p:spPr>
          <a:xfrm>
            <a:off x="3491880" y="1988840"/>
            <a:ext cx="5436096" cy="584775"/>
          </a:xfrm>
          <a:prstGeom prst="rect">
            <a:avLst/>
          </a:prstGeom>
        </p:spPr>
        <p:txBody>
          <a:bodyPr wrap="square">
            <a:spAutoFit/>
          </a:bodyPr>
          <a:lstStyle/>
          <a:p>
            <a:pPr algn="ctr"/>
            <a:r>
              <a:rPr lang="en-US" altLang="ko-KR" sz="1600" b="1" dirty="0" smtClean="0">
                <a:latin typeface="Arial" pitchFamily="34" charset="0"/>
                <a:cs typeface="Arial" pitchFamily="34" charset="0"/>
              </a:rPr>
              <a:t>SMB-Optimized Communication &amp; Collaboration Conference Solution</a:t>
            </a:r>
          </a:p>
        </p:txBody>
      </p:sp>
      <p:sp>
        <p:nvSpPr>
          <p:cNvPr id="25" name="직사각형 24"/>
          <p:cNvSpPr/>
          <p:nvPr/>
        </p:nvSpPr>
        <p:spPr>
          <a:xfrm>
            <a:off x="179512" y="2494637"/>
            <a:ext cx="415498" cy="646331"/>
          </a:xfrm>
          <a:prstGeom prst="rect">
            <a:avLst/>
          </a:prstGeom>
        </p:spPr>
        <p:txBody>
          <a:bodyPr wrap="none">
            <a:spAutoFit/>
          </a:bodyPr>
          <a:lstStyle/>
          <a:p>
            <a:r>
              <a:rPr lang="en-US" altLang="ko-KR" sz="3600" b="1" i="1" dirty="0" smtClean="0">
                <a:solidFill>
                  <a:srgbClr val="FF0000"/>
                </a:solidFill>
                <a:latin typeface="Arial" pitchFamily="34" charset="0"/>
                <a:cs typeface="Arial" pitchFamily="34" charset="0"/>
              </a:rPr>
              <a:t>“</a:t>
            </a:r>
            <a:endParaRPr lang="ko-KR" altLang="en-US" sz="3600" dirty="0">
              <a:solidFill>
                <a:srgbClr val="FF0000"/>
              </a:solidFill>
            </a:endParaRPr>
          </a:p>
        </p:txBody>
      </p:sp>
      <p:sp>
        <p:nvSpPr>
          <p:cNvPr id="27" name="슬라이드 번호 개체 틀 26"/>
          <p:cNvSpPr>
            <a:spLocks noGrp="1"/>
          </p:cNvSpPr>
          <p:nvPr>
            <p:ph type="sldNum" sz="quarter" idx="12"/>
          </p:nvPr>
        </p:nvSpPr>
        <p:spPr/>
        <p:txBody>
          <a:bodyPr/>
          <a:lstStyle/>
          <a:p>
            <a:fld id="{4F7D1DA3-CC3C-4294-96F7-6DAAB0C24F67}" type="slidenum">
              <a:rPr lang="ko-KR" altLang="en-US" smtClean="0"/>
              <a:pPr/>
              <a:t>5</a:t>
            </a:fld>
            <a:r>
              <a:rPr lang="en-US" altLang="ko-KR" smtClean="0"/>
              <a:t> | 19</a:t>
            </a:r>
            <a:endParaRPr lang="ko-KR" alt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Simple, Easy &amp; Intuitive Conferencing</a:t>
            </a:r>
            <a:endParaRPr lang="ko-KR" altLang="en-US" dirty="0"/>
          </a:p>
        </p:txBody>
      </p:sp>
      <p:sp>
        <p:nvSpPr>
          <p:cNvPr id="4" name="텍스트 개체 틀 3"/>
          <p:cNvSpPr>
            <a:spLocks noGrp="1"/>
          </p:cNvSpPr>
          <p:nvPr>
            <p:ph type="body" sz="quarter" idx="13"/>
          </p:nvPr>
        </p:nvSpPr>
        <p:spPr/>
        <p:txBody>
          <a:bodyPr/>
          <a:lstStyle/>
          <a:p>
            <a:r>
              <a:rPr lang="en-US" altLang="ko-KR" dirty="0" smtClean="0"/>
              <a:t>Anybody can access, create and organize conference using standard web page with Samsung Conference bridge. Personal Web Page’s intuitive GUI makes organizer invite internal and external colleagues easily.</a:t>
            </a:r>
            <a:endParaRPr lang="ko-KR" altLang="en-US" dirty="0"/>
          </a:p>
        </p:txBody>
      </p:sp>
      <p:pic>
        <p:nvPicPr>
          <p:cNvPr id="1026" name="Picture 2"/>
          <p:cNvPicPr>
            <a:picLocks noChangeAspect="1" noChangeArrowheads="1"/>
          </p:cNvPicPr>
          <p:nvPr/>
        </p:nvPicPr>
        <p:blipFill>
          <a:blip r:embed="rId2" cstate="print"/>
          <a:srcRect/>
          <a:stretch>
            <a:fillRect/>
          </a:stretch>
        </p:blipFill>
        <p:spPr bwMode="auto">
          <a:xfrm>
            <a:off x="251520" y="1700808"/>
            <a:ext cx="2808312" cy="1605608"/>
          </a:xfrm>
          <a:prstGeom prst="rect">
            <a:avLst/>
          </a:prstGeom>
          <a:noFill/>
          <a:ln w="9525">
            <a:noFill/>
            <a:miter lim="800000"/>
            <a:headEnd/>
            <a:tailEnd/>
          </a:ln>
        </p:spPr>
      </p:pic>
      <p:pic>
        <p:nvPicPr>
          <p:cNvPr id="15" name="Picture 2"/>
          <p:cNvPicPr>
            <a:picLocks noChangeAspect="1" noChangeArrowheads="1"/>
          </p:cNvPicPr>
          <p:nvPr/>
        </p:nvPicPr>
        <p:blipFill>
          <a:blip r:embed="rId3" cstate="print"/>
          <a:srcRect/>
          <a:stretch>
            <a:fillRect/>
          </a:stretch>
        </p:blipFill>
        <p:spPr bwMode="auto">
          <a:xfrm>
            <a:off x="6804248" y="3429000"/>
            <a:ext cx="1840204" cy="1440160"/>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a:stretch>
            <a:fillRect/>
          </a:stretch>
        </p:blipFill>
        <p:spPr bwMode="auto">
          <a:xfrm>
            <a:off x="251520" y="4992444"/>
            <a:ext cx="1440160" cy="1664825"/>
          </a:xfrm>
          <a:prstGeom prst="rect">
            <a:avLst/>
          </a:prstGeom>
          <a:noFill/>
          <a:ln w="9525">
            <a:noFill/>
            <a:miter lim="800000"/>
            <a:headEnd/>
            <a:tailEnd/>
          </a:ln>
        </p:spPr>
      </p:pic>
      <p:sp>
        <p:nvSpPr>
          <p:cNvPr id="18" name="TextBox 17"/>
          <p:cNvSpPr txBox="1"/>
          <p:nvPr/>
        </p:nvSpPr>
        <p:spPr>
          <a:xfrm>
            <a:off x="3491880" y="1916832"/>
            <a:ext cx="4464496" cy="369332"/>
          </a:xfrm>
          <a:prstGeom prst="rect">
            <a:avLst/>
          </a:prstGeom>
          <a:noFill/>
        </p:spPr>
        <p:txBody>
          <a:bodyPr wrap="square" rtlCol="0">
            <a:spAutoFit/>
          </a:bodyPr>
          <a:lstStyle/>
          <a:p>
            <a:r>
              <a:rPr lang="en-US" altLang="ko-KR" b="1" i="1" dirty="0" smtClean="0">
                <a:solidFill>
                  <a:srgbClr val="0070C0"/>
                </a:solidFill>
                <a:latin typeface="Arial" pitchFamily="34" charset="0"/>
                <a:cs typeface="Arial" pitchFamily="34" charset="0"/>
              </a:rPr>
              <a:t>Intuitive Graphic User Interface</a:t>
            </a:r>
            <a:endParaRPr lang="ko-KR" altLang="en-US" b="1" i="1" dirty="0">
              <a:solidFill>
                <a:srgbClr val="0070C0"/>
              </a:solidFill>
              <a:latin typeface="Arial" pitchFamily="34" charset="0"/>
              <a:cs typeface="Arial" pitchFamily="34" charset="0"/>
            </a:endParaRPr>
          </a:p>
        </p:txBody>
      </p:sp>
      <p:sp>
        <p:nvSpPr>
          <p:cNvPr id="19" name="직사각형 18"/>
          <p:cNvSpPr/>
          <p:nvPr/>
        </p:nvSpPr>
        <p:spPr>
          <a:xfrm>
            <a:off x="6876256" y="1990581"/>
            <a:ext cx="415498" cy="646331"/>
          </a:xfrm>
          <a:prstGeom prst="rect">
            <a:avLst/>
          </a:prstGeom>
        </p:spPr>
        <p:txBody>
          <a:bodyPr wrap="none">
            <a:spAutoFit/>
          </a:bodyPr>
          <a:lstStyle/>
          <a:p>
            <a:r>
              <a:rPr lang="en-US" altLang="ko-KR" sz="3600" b="1" i="1" dirty="0" smtClean="0">
                <a:solidFill>
                  <a:srgbClr val="FF0000"/>
                </a:solidFill>
                <a:latin typeface="Arial" pitchFamily="34" charset="0"/>
                <a:cs typeface="Arial" pitchFamily="34" charset="0"/>
              </a:rPr>
              <a:t>”</a:t>
            </a:r>
            <a:endParaRPr lang="ko-KR" altLang="en-US" sz="3600" dirty="0">
              <a:solidFill>
                <a:srgbClr val="FF0000"/>
              </a:solidFill>
            </a:endParaRPr>
          </a:p>
        </p:txBody>
      </p:sp>
      <p:cxnSp>
        <p:nvCxnSpPr>
          <p:cNvPr id="21" name="직선 연결선 20"/>
          <p:cNvCxnSpPr/>
          <p:nvPr/>
        </p:nvCxnSpPr>
        <p:spPr>
          <a:xfrm>
            <a:off x="144016" y="3356992"/>
            <a:ext cx="8892480" cy="0"/>
          </a:xfrm>
          <a:prstGeom prst="line">
            <a:avLst/>
          </a:prstGeom>
          <a:ln w="3175">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2" name="직선 연결선 21"/>
          <p:cNvCxnSpPr/>
          <p:nvPr/>
        </p:nvCxnSpPr>
        <p:spPr>
          <a:xfrm>
            <a:off x="179512" y="4941168"/>
            <a:ext cx="8892480" cy="0"/>
          </a:xfrm>
          <a:prstGeom prst="line">
            <a:avLst/>
          </a:prstGeom>
          <a:ln w="3175">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3419872" y="2419147"/>
            <a:ext cx="5724128" cy="738664"/>
          </a:xfrm>
          <a:prstGeom prst="rect">
            <a:avLst/>
          </a:prstGeom>
          <a:noFill/>
        </p:spPr>
        <p:txBody>
          <a:bodyPr wrap="square" rtlCol="0">
            <a:spAutoFit/>
          </a:bodyPr>
          <a:lstStyle/>
          <a:p>
            <a:pPr>
              <a:buFont typeface="Wingdings" pitchFamily="2" charset="2"/>
              <a:buChar char="§"/>
            </a:pPr>
            <a:r>
              <a:rPr lang="en-US" altLang="ko-KR" sz="1400" dirty="0" smtClean="0">
                <a:latin typeface="Arial" pitchFamily="34" charset="0"/>
                <a:cs typeface="Arial" pitchFamily="34" charset="0"/>
              </a:rPr>
              <a:t> Calendar shows conference schedule intuitively by colors</a:t>
            </a:r>
          </a:p>
          <a:p>
            <a:pPr>
              <a:buFont typeface="Wingdings" pitchFamily="2" charset="2"/>
              <a:buChar char="§"/>
            </a:pPr>
            <a:r>
              <a:rPr lang="en-US" altLang="ko-KR" sz="1400" dirty="0" smtClean="0">
                <a:latin typeface="Arial" pitchFamily="34" charset="0"/>
                <a:cs typeface="Arial" pitchFamily="34" charset="0"/>
              </a:rPr>
              <a:t> 15 minutes, 24 hours, 7 days</a:t>
            </a:r>
          </a:p>
          <a:p>
            <a:pPr>
              <a:buFont typeface="Wingdings" pitchFamily="2" charset="2"/>
              <a:buChar char="§"/>
            </a:pPr>
            <a:r>
              <a:rPr lang="en-US" altLang="ko-KR" sz="1400" dirty="0" smtClean="0">
                <a:latin typeface="Arial" pitchFamily="34" charset="0"/>
                <a:cs typeface="Arial" pitchFamily="34" charset="0"/>
              </a:rPr>
              <a:t> Easy set up – just drag and click! </a:t>
            </a:r>
            <a:endParaRPr lang="ko-KR" altLang="en-US" sz="1400" dirty="0" smtClean="0">
              <a:latin typeface="Arial" pitchFamily="34" charset="0"/>
              <a:cs typeface="Arial" pitchFamily="34" charset="0"/>
            </a:endParaRPr>
          </a:p>
        </p:txBody>
      </p:sp>
      <p:sp>
        <p:nvSpPr>
          <p:cNvPr id="24" name="TextBox 23"/>
          <p:cNvSpPr txBox="1"/>
          <p:nvPr/>
        </p:nvSpPr>
        <p:spPr>
          <a:xfrm>
            <a:off x="467544" y="3996353"/>
            <a:ext cx="6120680" cy="738664"/>
          </a:xfrm>
          <a:prstGeom prst="rect">
            <a:avLst/>
          </a:prstGeom>
          <a:noFill/>
        </p:spPr>
        <p:txBody>
          <a:bodyPr wrap="square" rtlCol="0">
            <a:spAutoFit/>
          </a:bodyPr>
          <a:lstStyle/>
          <a:p>
            <a:pPr>
              <a:buFont typeface="Wingdings" pitchFamily="2" charset="2"/>
              <a:buChar char="§"/>
            </a:pPr>
            <a:r>
              <a:rPr lang="en-US" altLang="ko-KR" sz="1400" dirty="0" smtClean="0">
                <a:latin typeface="Arial" pitchFamily="34" charset="0"/>
                <a:cs typeface="Arial" pitchFamily="34" charset="0"/>
              </a:rPr>
              <a:t> Number of channels available is displayed when you put mouse cursor</a:t>
            </a:r>
          </a:p>
          <a:p>
            <a:pPr>
              <a:buFont typeface="Wingdings" pitchFamily="2" charset="2"/>
              <a:buChar char="§"/>
            </a:pPr>
            <a:r>
              <a:rPr lang="en-US" altLang="ko-KR" sz="1400" dirty="0" smtClean="0">
                <a:latin typeface="Arial" pitchFamily="34" charset="0"/>
                <a:cs typeface="Arial" pitchFamily="34" charset="0"/>
              </a:rPr>
              <a:t> Support 24 simultaneous conference channels for 1 card </a:t>
            </a:r>
          </a:p>
          <a:p>
            <a:pPr>
              <a:buFont typeface="Wingdings" pitchFamily="2" charset="2"/>
              <a:buChar char="§"/>
            </a:pPr>
            <a:r>
              <a:rPr lang="en-US" altLang="ko-KR" sz="1400" dirty="0" smtClean="0">
                <a:latin typeface="Arial" pitchFamily="34" charset="0"/>
                <a:cs typeface="Arial" pitchFamily="34" charset="0"/>
              </a:rPr>
              <a:t> It is all about user! </a:t>
            </a:r>
            <a:endParaRPr lang="ko-KR" altLang="en-US" sz="1400" dirty="0" smtClean="0">
              <a:latin typeface="Arial" pitchFamily="34" charset="0"/>
              <a:cs typeface="Arial" pitchFamily="34" charset="0"/>
            </a:endParaRPr>
          </a:p>
        </p:txBody>
      </p:sp>
      <p:sp>
        <p:nvSpPr>
          <p:cNvPr id="25" name="TextBox 24"/>
          <p:cNvSpPr txBox="1"/>
          <p:nvPr/>
        </p:nvSpPr>
        <p:spPr>
          <a:xfrm>
            <a:off x="755576" y="3501008"/>
            <a:ext cx="4464496" cy="369332"/>
          </a:xfrm>
          <a:prstGeom prst="rect">
            <a:avLst/>
          </a:prstGeom>
          <a:noFill/>
        </p:spPr>
        <p:txBody>
          <a:bodyPr wrap="square" rtlCol="0">
            <a:spAutoFit/>
          </a:bodyPr>
          <a:lstStyle/>
          <a:p>
            <a:r>
              <a:rPr lang="en-US" altLang="ko-KR" b="1" i="1" dirty="0" smtClean="0">
                <a:solidFill>
                  <a:srgbClr val="0070C0"/>
                </a:solidFill>
                <a:latin typeface="Arial" pitchFamily="34" charset="0"/>
                <a:cs typeface="Arial" pitchFamily="34" charset="0"/>
              </a:rPr>
              <a:t>User-Centric Experience </a:t>
            </a:r>
            <a:endParaRPr lang="ko-KR" altLang="en-US" b="1" i="1" dirty="0">
              <a:solidFill>
                <a:srgbClr val="0070C0"/>
              </a:solidFill>
              <a:latin typeface="Arial" pitchFamily="34" charset="0"/>
              <a:cs typeface="Arial" pitchFamily="34" charset="0"/>
            </a:endParaRPr>
          </a:p>
        </p:txBody>
      </p:sp>
      <p:sp>
        <p:nvSpPr>
          <p:cNvPr id="26" name="직사각형 25"/>
          <p:cNvSpPr/>
          <p:nvPr/>
        </p:nvSpPr>
        <p:spPr>
          <a:xfrm>
            <a:off x="3419872" y="3573016"/>
            <a:ext cx="415498" cy="646331"/>
          </a:xfrm>
          <a:prstGeom prst="rect">
            <a:avLst/>
          </a:prstGeom>
        </p:spPr>
        <p:txBody>
          <a:bodyPr wrap="none">
            <a:spAutoFit/>
          </a:bodyPr>
          <a:lstStyle/>
          <a:p>
            <a:r>
              <a:rPr lang="en-US" altLang="ko-KR" sz="3600" b="1" i="1" dirty="0" smtClean="0">
                <a:solidFill>
                  <a:srgbClr val="FF0000"/>
                </a:solidFill>
                <a:latin typeface="Arial" pitchFamily="34" charset="0"/>
                <a:cs typeface="Arial" pitchFamily="34" charset="0"/>
              </a:rPr>
              <a:t>”</a:t>
            </a:r>
            <a:endParaRPr lang="ko-KR" altLang="en-US" sz="3600" dirty="0">
              <a:solidFill>
                <a:srgbClr val="FF0000"/>
              </a:solidFill>
            </a:endParaRPr>
          </a:p>
        </p:txBody>
      </p:sp>
      <p:sp>
        <p:nvSpPr>
          <p:cNvPr id="28" name="TextBox 27"/>
          <p:cNvSpPr txBox="1"/>
          <p:nvPr/>
        </p:nvSpPr>
        <p:spPr>
          <a:xfrm>
            <a:off x="1907704" y="5589240"/>
            <a:ext cx="6912768" cy="738664"/>
          </a:xfrm>
          <a:prstGeom prst="rect">
            <a:avLst/>
          </a:prstGeom>
          <a:noFill/>
        </p:spPr>
        <p:txBody>
          <a:bodyPr wrap="square" rtlCol="0">
            <a:spAutoFit/>
          </a:bodyPr>
          <a:lstStyle/>
          <a:p>
            <a:pPr>
              <a:buFont typeface="Wingdings" pitchFamily="2" charset="2"/>
              <a:buChar char="§"/>
            </a:pPr>
            <a:r>
              <a:rPr lang="en-US" altLang="ko-KR" sz="1400" dirty="0" smtClean="0">
                <a:latin typeface="Arial" pitchFamily="34" charset="0"/>
                <a:cs typeface="Arial" pitchFamily="34" charset="0"/>
              </a:rPr>
              <a:t> Just set a few things which are inevitable to conference – i.e. number of attendees, whether you are using paging, recording or not then conference channel is created!</a:t>
            </a:r>
          </a:p>
          <a:p>
            <a:pPr>
              <a:buFont typeface="Wingdings" pitchFamily="2" charset="2"/>
              <a:buChar char="§"/>
            </a:pPr>
            <a:r>
              <a:rPr lang="en-US" altLang="ko-KR" sz="1400" dirty="0" smtClean="0">
                <a:latin typeface="Arial" pitchFamily="34" charset="0"/>
                <a:cs typeface="Arial" pitchFamily="34" charset="0"/>
              </a:rPr>
              <a:t> Attendees receives invitation message via e-mail </a:t>
            </a:r>
            <a:endParaRPr lang="ko-KR" altLang="en-US" sz="1400" dirty="0" smtClean="0">
              <a:latin typeface="Arial" pitchFamily="34" charset="0"/>
              <a:cs typeface="Arial" pitchFamily="34" charset="0"/>
            </a:endParaRPr>
          </a:p>
        </p:txBody>
      </p:sp>
      <p:sp>
        <p:nvSpPr>
          <p:cNvPr id="29" name="TextBox 28"/>
          <p:cNvSpPr txBox="1"/>
          <p:nvPr/>
        </p:nvSpPr>
        <p:spPr>
          <a:xfrm>
            <a:off x="2051720" y="5157192"/>
            <a:ext cx="4464496" cy="369332"/>
          </a:xfrm>
          <a:prstGeom prst="rect">
            <a:avLst/>
          </a:prstGeom>
          <a:noFill/>
        </p:spPr>
        <p:txBody>
          <a:bodyPr wrap="square" rtlCol="0">
            <a:spAutoFit/>
          </a:bodyPr>
          <a:lstStyle/>
          <a:p>
            <a:r>
              <a:rPr lang="en-US" altLang="ko-KR" b="1" i="1" dirty="0" smtClean="0">
                <a:solidFill>
                  <a:srgbClr val="0070C0"/>
                </a:solidFill>
                <a:latin typeface="Arial" pitchFamily="34" charset="0"/>
                <a:cs typeface="Arial" pitchFamily="34" charset="0"/>
              </a:rPr>
              <a:t>Simple &amp; Easy Conference Set Up</a:t>
            </a:r>
            <a:endParaRPr lang="ko-KR" altLang="en-US" b="1" i="1" dirty="0">
              <a:solidFill>
                <a:srgbClr val="0070C0"/>
              </a:solidFill>
              <a:latin typeface="Arial" pitchFamily="34" charset="0"/>
              <a:cs typeface="Arial" pitchFamily="34" charset="0"/>
            </a:endParaRPr>
          </a:p>
        </p:txBody>
      </p:sp>
      <p:sp>
        <p:nvSpPr>
          <p:cNvPr id="30" name="직사각형 29"/>
          <p:cNvSpPr/>
          <p:nvPr/>
        </p:nvSpPr>
        <p:spPr>
          <a:xfrm>
            <a:off x="5724128" y="5229200"/>
            <a:ext cx="415498" cy="646331"/>
          </a:xfrm>
          <a:prstGeom prst="rect">
            <a:avLst/>
          </a:prstGeom>
        </p:spPr>
        <p:txBody>
          <a:bodyPr wrap="none">
            <a:spAutoFit/>
          </a:bodyPr>
          <a:lstStyle/>
          <a:p>
            <a:r>
              <a:rPr lang="en-US" altLang="ko-KR" sz="3600" b="1" i="1" dirty="0" smtClean="0">
                <a:solidFill>
                  <a:srgbClr val="FF0000"/>
                </a:solidFill>
                <a:latin typeface="Arial" pitchFamily="34" charset="0"/>
                <a:cs typeface="Arial" pitchFamily="34" charset="0"/>
              </a:rPr>
              <a:t>”</a:t>
            </a:r>
            <a:endParaRPr lang="ko-KR" altLang="en-US" sz="3600" dirty="0">
              <a:solidFill>
                <a:srgbClr val="FF0000"/>
              </a:solidFill>
            </a:endParaRPr>
          </a:p>
        </p:txBody>
      </p:sp>
      <p:sp>
        <p:nvSpPr>
          <p:cNvPr id="27" name="슬라이드 번호 개체 틀 26"/>
          <p:cNvSpPr>
            <a:spLocks noGrp="1"/>
          </p:cNvSpPr>
          <p:nvPr>
            <p:ph type="sldNum" sz="quarter" idx="12"/>
          </p:nvPr>
        </p:nvSpPr>
        <p:spPr/>
        <p:txBody>
          <a:bodyPr/>
          <a:lstStyle/>
          <a:p>
            <a:fld id="{4F7D1DA3-CC3C-4294-96F7-6DAAB0C24F67}" type="slidenum">
              <a:rPr lang="ko-KR" altLang="en-US" smtClean="0"/>
              <a:pPr/>
              <a:t>6</a:t>
            </a:fld>
            <a:r>
              <a:rPr lang="en-US" altLang="ko-KR" smtClean="0"/>
              <a:t> | 19</a:t>
            </a:r>
            <a:endParaRPr lang="ko-KR" altLang="en-US" dirty="0"/>
          </a:p>
        </p:txBody>
      </p:sp>
      <p:sp>
        <p:nvSpPr>
          <p:cNvPr id="31" name="직사각형 30"/>
          <p:cNvSpPr/>
          <p:nvPr/>
        </p:nvSpPr>
        <p:spPr>
          <a:xfrm>
            <a:off x="3220398" y="1700808"/>
            <a:ext cx="415498" cy="646331"/>
          </a:xfrm>
          <a:prstGeom prst="rect">
            <a:avLst/>
          </a:prstGeom>
        </p:spPr>
        <p:txBody>
          <a:bodyPr wrap="none">
            <a:spAutoFit/>
          </a:bodyPr>
          <a:lstStyle/>
          <a:p>
            <a:r>
              <a:rPr lang="en-US" altLang="ko-KR" sz="3600" b="1" i="1" dirty="0" smtClean="0">
                <a:solidFill>
                  <a:srgbClr val="FF0000"/>
                </a:solidFill>
                <a:latin typeface="Arial" pitchFamily="34" charset="0"/>
                <a:cs typeface="Arial" pitchFamily="34" charset="0"/>
              </a:rPr>
              <a:t>“</a:t>
            </a:r>
            <a:endParaRPr lang="ko-KR" altLang="en-US" sz="3600" dirty="0">
              <a:solidFill>
                <a:srgbClr val="FF0000"/>
              </a:solidFill>
            </a:endParaRPr>
          </a:p>
        </p:txBody>
      </p:sp>
      <p:sp>
        <p:nvSpPr>
          <p:cNvPr id="32" name="직사각형 31"/>
          <p:cNvSpPr/>
          <p:nvPr/>
        </p:nvSpPr>
        <p:spPr>
          <a:xfrm>
            <a:off x="484094" y="3358733"/>
            <a:ext cx="415498" cy="646331"/>
          </a:xfrm>
          <a:prstGeom prst="rect">
            <a:avLst/>
          </a:prstGeom>
        </p:spPr>
        <p:txBody>
          <a:bodyPr wrap="none">
            <a:spAutoFit/>
          </a:bodyPr>
          <a:lstStyle/>
          <a:p>
            <a:r>
              <a:rPr lang="en-US" altLang="ko-KR" sz="3600" b="1" i="1" dirty="0" smtClean="0">
                <a:solidFill>
                  <a:srgbClr val="FF0000"/>
                </a:solidFill>
                <a:latin typeface="Arial" pitchFamily="34" charset="0"/>
                <a:cs typeface="Arial" pitchFamily="34" charset="0"/>
              </a:rPr>
              <a:t>“</a:t>
            </a:r>
            <a:endParaRPr lang="ko-KR" altLang="en-US" sz="3600" dirty="0">
              <a:solidFill>
                <a:srgbClr val="FF0000"/>
              </a:solidFill>
            </a:endParaRPr>
          </a:p>
        </p:txBody>
      </p:sp>
      <p:sp>
        <p:nvSpPr>
          <p:cNvPr id="33" name="직사각형 32"/>
          <p:cNvSpPr/>
          <p:nvPr/>
        </p:nvSpPr>
        <p:spPr>
          <a:xfrm>
            <a:off x="1763688" y="5013176"/>
            <a:ext cx="415498" cy="646331"/>
          </a:xfrm>
          <a:prstGeom prst="rect">
            <a:avLst/>
          </a:prstGeom>
        </p:spPr>
        <p:txBody>
          <a:bodyPr wrap="none">
            <a:spAutoFit/>
          </a:bodyPr>
          <a:lstStyle/>
          <a:p>
            <a:r>
              <a:rPr lang="en-US" altLang="ko-KR" sz="3600" b="1" i="1" dirty="0" smtClean="0">
                <a:solidFill>
                  <a:srgbClr val="FF0000"/>
                </a:solidFill>
                <a:latin typeface="Arial" pitchFamily="34" charset="0"/>
                <a:cs typeface="Arial" pitchFamily="34" charset="0"/>
              </a:rPr>
              <a:t>“</a:t>
            </a:r>
            <a:endParaRPr lang="ko-KR" altLang="en-US" sz="3600" dirty="0">
              <a:solidFill>
                <a:srgbClr val="FF0000"/>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그림 16" descr="psx002tg154473.jpg"/>
          <p:cNvPicPr>
            <a:picLocks noChangeAspect="1"/>
          </p:cNvPicPr>
          <p:nvPr/>
        </p:nvPicPr>
        <p:blipFill>
          <a:blip r:embed="rId2" cstate="print"/>
          <a:srcRect l="2034" t="2351"/>
          <a:stretch>
            <a:fillRect/>
          </a:stretch>
        </p:blipFill>
        <p:spPr>
          <a:xfrm>
            <a:off x="35496" y="4254617"/>
            <a:ext cx="4536504" cy="2342735"/>
          </a:xfrm>
          <a:prstGeom prst="rect">
            <a:avLst/>
          </a:prstGeom>
        </p:spPr>
      </p:pic>
      <p:sp>
        <p:nvSpPr>
          <p:cNvPr id="2" name="제목 1"/>
          <p:cNvSpPr>
            <a:spLocks noGrp="1"/>
          </p:cNvSpPr>
          <p:nvPr>
            <p:ph type="title"/>
          </p:nvPr>
        </p:nvSpPr>
        <p:spPr/>
        <p:txBody>
          <a:bodyPr/>
          <a:lstStyle/>
          <a:p>
            <a:r>
              <a:rPr lang="en-US" altLang="ko-KR" dirty="0" smtClean="0"/>
              <a:t>Cost-effective Conference Solution</a:t>
            </a:r>
            <a:endParaRPr lang="ko-KR" altLang="en-US" dirty="0"/>
          </a:p>
        </p:txBody>
      </p:sp>
      <p:sp>
        <p:nvSpPr>
          <p:cNvPr id="4" name="텍스트 개체 틀 3"/>
          <p:cNvSpPr>
            <a:spLocks noGrp="1"/>
          </p:cNvSpPr>
          <p:nvPr>
            <p:ph type="body" sz="quarter" idx="13"/>
          </p:nvPr>
        </p:nvSpPr>
        <p:spPr/>
        <p:txBody>
          <a:bodyPr>
            <a:normAutofit/>
          </a:bodyPr>
          <a:lstStyle/>
          <a:p>
            <a:r>
              <a:rPr lang="en-US" altLang="ko-KR" dirty="0" smtClean="0"/>
              <a:t>Samsung </a:t>
            </a:r>
            <a:r>
              <a:rPr lang="en-US" altLang="ko-KR" dirty="0" err="1" smtClean="0"/>
              <a:t>OfficeServ</a:t>
            </a:r>
            <a:r>
              <a:rPr lang="en-US" altLang="ko-KR" dirty="0" smtClean="0"/>
              <a:t> Conference Solution protects SMB’s investment on in-house conference solution through simple, light but powerful conference features without redundancy. </a:t>
            </a:r>
            <a:endParaRPr lang="ko-KR" altLang="en-US" dirty="0"/>
          </a:p>
        </p:txBody>
      </p:sp>
      <p:cxnSp>
        <p:nvCxnSpPr>
          <p:cNvPr id="6" name="직선 연결선 5"/>
          <p:cNvCxnSpPr>
            <a:endCxn id="3" idx="2"/>
          </p:cNvCxnSpPr>
          <p:nvPr/>
        </p:nvCxnSpPr>
        <p:spPr>
          <a:xfrm rot="16200000" flipH="1">
            <a:off x="2267744" y="4149080"/>
            <a:ext cx="4608512" cy="0"/>
          </a:xfrm>
          <a:prstGeom prst="line">
            <a:avLst/>
          </a:prstGeom>
          <a:ln w="3175">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6512" y="1772816"/>
            <a:ext cx="4464496" cy="646331"/>
          </a:xfrm>
          <a:prstGeom prst="rect">
            <a:avLst/>
          </a:prstGeom>
          <a:noFill/>
        </p:spPr>
        <p:txBody>
          <a:bodyPr wrap="square" rtlCol="0">
            <a:spAutoFit/>
          </a:bodyPr>
          <a:lstStyle/>
          <a:p>
            <a:pPr algn="ctr"/>
            <a:r>
              <a:rPr lang="en-US" altLang="ko-KR" sz="3600" b="1" i="1" dirty="0" smtClean="0">
                <a:solidFill>
                  <a:srgbClr val="FF0000"/>
                </a:solidFill>
                <a:latin typeface="Arial" pitchFamily="34" charset="0"/>
                <a:cs typeface="Arial" pitchFamily="34" charset="0"/>
              </a:rPr>
              <a:t>“ </a:t>
            </a:r>
            <a:r>
              <a:rPr lang="en-US" altLang="ko-KR" b="1" i="1" dirty="0" smtClean="0">
                <a:solidFill>
                  <a:srgbClr val="0070C0"/>
                </a:solidFill>
                <a:latin typeface="Arial" pitchFamily="34" charset="0"/>
                <a:cs typeface="Arial" pitchFamily="34" charset="0"/>
              </a:rPr>
              <a:t>Cost-Saving Embedded Recording</a:t>
            </a:r>
            <a:endParaRPr lang="ko-KR" altLang="en-US" b="1" i="1" dirty="0">
              <a:solidFill>
                <a:srgbClr val="0070C0"/>
              </a:solidFill>
              <a:latin typeface="Arial" pitchFamily="34" charset="0"/>
              <a:cs typeface="Arial" pitchFamily="34" charset="0"/>
            </a:endParaRPr>
          </a:p>
        </p:txBody>
      </p:sp>
      <p:sp>
        <p:nvSpPr>
          <p:cNvPr id="11" name="직사각형 10"/>
          <p:cNvSpPr/>
          <p:nvPr/>
        </p:nvSpPr>
        <p:spPr>
          <a:xfrm>
            <a:off x="4156502" y="2132856"/>
            <a:ext cx="415498" cy="646331"/>
          </a:xfrm>
          <a:prstGeom prst="rect">
            <a:avLst/>
          </a:prstGeom>
        </p:spPr>
        <p:txBody>
          <a:bodyPr wrap="none">
            <a:spAutoFit/>
          </a:bodyPr>
          <a:lstStyle/>
          <a:p>
            <a:r>
              <a:rPr lang="en-US" altLang="ko-KR" sz="3600" b="1" i="1" dirty="0" smtClean="0">
                <a:solidFill>
                  <a:srgbClr val="FF0000"/>
                </a:solidFill>
                <a:latin typeface="Arial" pitchFamily="34" charset="0"/>
                <a:cs typeface="Arial" pitchFamily="34" charset="0"/>
              </a:rPr>
              <a:t>”</a:t>
            </a:r>
            <a:endParaRPr lang="ko-KR" altLang="en-US" sz="3600" dirty="0">
              <a:solidFill>
                <a:srgbClr val="FF0000"/>
              </a:solidFill>
            </a:endParaRPr>
          </a:p>
        </p:txBody>
      </p:sp>
      <p:sp>
        <p:nvSpPr>
          <p:cNvPr id="12" name="TextBox 11"/>
          <p:cNvSpPr txBox="1"/>
          <p:nvPr/>
        </p:nvSpPr>
        <p:spPr>
          <a:xfrm>
            <a:off x="4427984" y="1772816"/>
            <a:ext cx="4464496" cy="646331"/>
          </a:xfrm>
          <a:prstGeom prst="rect">
            <a:avLst/>
          </a:prstGeom>
          <a:noFill/>
        </p:spPr>
        <p:txBody>
          <a:bodyPr wrap="square" rtlCol="0">
            <a:spAutoFit/>
          </a:bodyPr>
          <a:lstStyle/>
          <a:p>
            <a:pPr algn="ctr"/>
            <a:r>
              <a:rPr lang="en-US" altLang="ko-KR" sz="3600" b="1" i="1" dirty="0" smtClean="0">
                <a:solidFill>
                  <a:srgbClr val="FF0000"/>
                </a:solidFill>
                <a:latin typeface="Arial" pitchFamily="34" charset="0"/>
                <a:cs typeface="Arial" pitchFamily="34" charset="0"/>
              </a:rPr>
              <a:t>“ </a:t>
            </a:r>
            <a:r>
              <a:rPr lang="en-US" altLang="ko-KR" b="1" i="1" dirty="0" smtClean="0">
                <a:solidFill>
                  <a:srgbClr val="0070C0"/>
                </a:solidFill>
                <a:latin typeface="Arial" pitchFamily="34" charset="0"/>
                <a:cs typeface="Arial" pitchFamily="34" charset="0"/>
              </a:rPr>
              <a:t>Remarkable Voice Quality</a:t>
            </a:r>
            <a:endParaRPr lang="ko-KR" altLang="en-US" b="1" i="1" dirty="0">
              <a:solidFill>
                <a:srgbClr val="0070C0"/>
              </a:solidFill>
              <a:latin typeface="Arial" pitchFamily="34" charset="0"/>
              <a:cs typeface="Arial" pitchFamily="34" charset="0"/>
            </a:endParaRPr>
          </a:p>
        </p:txBody>
      </p:sp>
      <p:sp>
        <p:nvSpPr>
          <p:cNvPr id="13" name="직사각형 12"/>
          <p:cNvSpPr/>
          <p:nvPr/>
        </p:nvSpPr>
        <p:spPr>
          <a:xfrm>
            <a:off x="8244408" y="2117467"/>
            <a:ext cx="415498" cy="646331"/>
          </a:xfrm>
          <a:prstGeom prst="rect">
            <a:avLst/>
          </a:prstGeom>
        </p:spPr>
        <p:txBody>
          <a:bodyPr wrap="none">
            <a:spAutoFit/>
          </a:bodyPr>
          <a:lstStyle/>
          <a:p>
            <a:r>
              <a:rPr lang="en-US" altLang="ko-KR" sz="3600" b="1" i="1" dirty="0" smtClean="0">
                <a:solidFill>
                  <a:srgbClr val="FF0000"/>
                </a:solidFill>
                <a:latin typeface="Arial" pitchFamily="34" charset="0"/>
                <a:cs typeface="Arial" pitchFamily="34" charset="0"/>
              </a:rPr>
              <a:t>”</a:t>
            </a:r>
            <a:endParaRPr lang="ko-KR" altLang="en-US" sz="3600" dirty="0">
              <a:solidFill>
                <a:srgbClr val="FF0000"/>
              </a:solidFill>
            </a:endParaRPr>
          </a:p>
        </p:txBody>
      </p:sp>
      <p:sp>
        <p:nvSpPr>
          <p:cNvPr id="14" name="직사각형 13"/>
          <p:cNvSpPr/>
          <p:nvPr/>
        </p:nvSpPr>
        <p:spPr>
          <a:xfrm>
            <a:off x="4716016" y="2492896"/>
            <a:ext cx="4248472" cy="3970318"/>
          </a:xfrm>
          <a:prstGeom prst="rect">
            <a:avLst/>
          </a:prstGeom>
        </p:spPr>
        <p:txBody>
          <a:bodyPr wrap="square">
            <a:spAutoFit/>
          </a:bodyPr>
          <a:lstStyle/>
          <a:p>
            <a:pPr>
              <a:buFont typeface="Wingdings" pitchFamily="2" charset="2"/>
              <a:buChar char="§"/>
            </a:pPr>
            <a:r>
              <a:rPr lang="en-US" altLang="ko-KR" sz="1400" dirty="0" smtClean="0">
                <a:latin typeface="Arial" pitchFamily="34" charset="0"/>
                <a:cs typeface="Arial" pitchFamily="34" charset="0"/>
              </a:rPr>
              <a:t> Using VoIP chipset with DSP technology, Samsung </a:t>
            </a:r>
            <a:r>
              <a:rPr lang="en-US" altLang="ko-KR" sz="1400" dirty="0" err="1" smtClean="0">
                <a:latin typeface="Arial" pitchFamily="34" charset="0"/>
                <a:cs typeface="Arial" pitchFamily="34" charset="0"/>
              </a:rPr>
              <a:t>OfficeServ</a:t>
            </a:r>
            <a:r>
              <a:rPr lang="en-US" altLang="ko-KR" sz="1400" dirty="0" smtClean="0">
                <a:latin typeface="Arial" pitchFamily="34" charset="0"/>
                <a:cs typeface="Arial" pitchFamily="34" charset="0"/>
              </a:rPr>
              <a:t> conference solution delivers more natural communication and free-flow conference</a:t>
            </a:r>
          </a:p>
          <a:p>
            <a:pPr>
              <a:buFont typeface="Wingdings" pitchFamily="2" charset="2"/>
              <a:buChar char="§"/>
            </a:pPr>
            <a:r>
              <a:rPr lang="en-US" altLang="ko-KR" sz="1400" dirty="0" smtClean="0">
                <a:latin typeface="Arial" pitchFamily="34" charset="0"/>
                <a:cs typeface="Arial" pitchFamily="34" charset="0"/>
              </a:rPr>
              <a:t> Complete high-value VoIP media and control processing between narrowband TDM and Ethernet, allowing inexpensive POTS termination systems to be built on an Ethernet / LAN-based architecture</a:t>
            </a:r>
          </a:p>
          <a:p>
            <a:pPr marL="171450" lvl="1">
              <a:buFontTx/>
              <a:buChar char="-"/>
            </a:pPr>
            <a:r>
              <a:rPr lang="en-US" altLang="ko-KR" sz="1400" dirty="0" smtClean="0">
                <a:latin typeface="Arial" pitchFamily="34" charset="0"/>
                <a:cs typeface="Arial" pitchFamily="34" charset="0"/>
              </a:rPr>
              <a:t> Echo cancellation</a:t>
            </a:r>
          </a:p>
          <a:p>
            <a:pPr marL="171450" lvl="1">
              <a:buFontTx/>
              <a:buChar char="-"/>
            </a:pPr>
            <a:r>
              <a:rPr lang="en-US" altLang="ko-KR" sz="1400" dirty="0" smtClean="0">
                <a:latin typeface="Arial" pitchFamily="34" charset="0"/>
                <a:cs typeface="Arial" pitchFamily="34" charset="0"/>
              </a:rPr>
              <a:t> Tone detection</a:t>
            </a:r>
          </a:p>
          <a:p>
            <a:pPr marL="171450" lvl="1">
              <a:buFontTx/>
              <a:buChar char="-"/>
            </a:pPr>
            <a:r>
              <a:rPr lang="en-US" altLang="ko-KR" sz="1400" dirty="0" smtClean="0">
                <a:latin typeface="Arial" pitchFamily="34" charset="0"/>
                <a:cs typeface="Arial" pitchFamily="34" charset="0"/>
              </a:rPr>
              <a:t> POTS-focused features </a:t>
            </a:r>
          </a:p>
          <a:p>
            <a:pPr marL="171450" lvl="1">
              <a:buFontTx/>
              <a:buChar char="-"/>
            </a:pPr>
            <a:endParaRPr lang="en-US" altLang="ko-KR" sz="1400" dirty="0" smtClean="0">
              <a:latin typeface="Arial" pitchFamily="34" charset="0"/>
              <a:cs typeface="Arial" pitchFamily="34" charset="0"/>
            </a:endParaRPr>
          </a:p>
          <a:p>
            <a:pPr>
              <a:buFont typeface="Wingdings" pitchFamily="2" charset="2"/>
              <a:buChar char="§"/>
            </a:pPr>
            <a:r>
              <a:rPr lang="en-US" altLang="ko-KR" sz="1400" dirty="0" smtClean="0">
                <a:latin typeface="Arial" pitchFamily="34" charset="0"/>
                <a:cs typeface="Arial" pitchFamily="34" charset="0"/>
              </a:rPr>
              <a:t> Samsung </a:t>
            </a:r>
            <a:r>
              <a:rPr lang="en-US" altLang="ko-KR" sz="1400" dirty="0" err="1" smtClean="0">
                <a:latin typeface="Arial" pitchFamily="34" charset="0"/>
                <a:cs typeface="Arial" pitchFamily="34" charset="0"/>
              </a:rPr>
              <a:t>OfficeServ</a:t>
            </a:r>
            <a:r>
              <a:rPr lang="en-US" altLang="ko-KR" sz="1400" dirty="0" smtClean="0">
                <a:latin typeface="Arial" pitchFamily="34" charset="0"/>
                <a:cs typeface="Arial" pitchFamily="34" charset="0"/>
              </a:rPr>
              <a:t> Conference Solution enables more productive conference! </a:t>
            </a:r>
          </a:p>
          <a:p>
            <a:pPr>
              <a:buFont typeface="Wingdings" pitchFamily="2" charset="2"/>
              <a:buChar char="§"/>
            </a:pPr>
            <a:endParaRPr lang="en-US" altLang="ko-KR" sz="1400" dirty="0" smtClean="0">
              <a:latin typeface="Arial" pitchFamily="34" charset="0"/>
              <a:cs typeface="Arial" pitchFamily="34" charset="0"/>
            </a:endParaRPr>
          </a:p>
          <a:p>
            <a:pPr>
              <a:buFont typeface="Wingdings" pitchFamily="2" charset="2"/>
              <a:buChar char="§"/>
            </a:pPr>
            <a:endParaRPr lang="en-US" altLang="ko-KR" sz="1400" dirty="0" smtClean="0">
              <a:latin typeface="Arial" pitchFamily="34" charset="0"/>
              <a:cs typeface="Arial" pitchFamily="34" charset="0"/>
            </a:endParaRPr>
          </a:p>
          <a:p>
            <a:pPr>
              <a:buFont typeface="Wingdings" pitchFamily="2" charset="2"/>
              <a:buChar char="§"/>
            </a:pPr>
            <a:endParaRPr lang="en-US" altLang="ko-KR" sz="1400" dirty="0" smtClean="0">
              <a:latin typeface="Arial" pitchFamily="34" charset="0"/>
              <a:cs typeface="Arial" pitchFamily="34" charset="0"/>
            </a:endParaRPr>
          </a:p>
          <a:p>
            <a:pPr>
              <a:buFont typeface="Wingdings" pitchFamily="2" charset="2"/>
              <a:buChar char="§"/>
            </a:pPr>
            <a:endParaRPr lang="en-US" altLang="ko-KR" sz="1400" dirty="0" smtClean="0">
              <a:latin typeface="Arial" pitchFamily="34" charset="0"/>
              <a:cs typeface="Arial" pitchFamily="34" charset="0"/>
            </a:endParaRPr>
          </a:p>
        </p:txBody>
      </p:sp>
      <p:sp>
        <p:nvSpPr>
          <p:cNvPr id="15" name="직사각형 14"/>
          <p:cNvSpPr/>
          <p:nvPr/>
        </p:nvSpPr>
        <p:spPr>
          <a:xfrm>
            <a:off x="251520" y="2492896"/>
            <a:ext cx="4248472" cy="954107"/>
          </a:xfrm>
          <a:prstGeom prst="rect">
            <a:avLst/>
          </a:prstGeom>
        </p:spPr>
        <p:txBody>
          <a:bodyPr wrap="square">
            <a:spAutoFit/>
          </a:bodyPr>
          <a:lstStyle/>
          <a:p>
            <a:pPr>
              <a:buFont typeface="Wingdings" pitchFamily="2" charset="2"/>
              <a:buChar char="§"/>
            </a:pPr>
            <a:r>
              <a:rPr lang="en-US" altLang="ko-KR" sz="1400" dirty="0" smtClean="0">
                <a:latin typeface="Arial" pitchFamily="34" charset="0"/>
                <a:cs typeface="Arial" pitchFamily="34" charset="0"/>
              </a:rPr>
              <a:t> Maximum 50 hours recording in G.711 </a:t>
            </a:r>
          </a:p>
          <a:p>
            <a:pPr>
              <a:buFont typeface="Wingdings" pitchFamily="2" charset="2"/>
              <a:buChar char="§"/>
            </a:pPr>
            <a:r>
              <a:rPr lang="en-US" altLang="ko-KR" sz="1400" dirty="0" smtClean="0">
                <a:latin typeface="Arial" pitchFamily="34" charset="0"/>
                <a:cs typeface="Arial" pitchFamily="34" charset="0"/>
              </a:rPr>
              <a:t> Play &amp; Download recorded file</a:t>
            </a:r>
          </a:p>
          <a:p>
            <a:pPr>
              <a:buFont typeface="Wingdings" pitchFamily="2" charset="2"/>
              <a:buChar char="§"/>
            </a:pPr>
            <a:r>
              <a:rPr lang="en-US" altLang="ko-KR" sz="1400" dirty="0" smtClean="0">
                <a:latin typeface="Arial" pitchFamily="34" charset="0"/>
                <a:cs typeface="Arial" pitchFamily="34" charset="0"/>
              </a:rPr>
              <a:t> No outside recording server required</a:t>
            </a:r>
          </a:p>
          <a:p>
            <a:pPr>
              <a:buFont typeface="Wingdings" pitchFamily="2" charset="2"/>
              <a:buChar char="§"/>
            </a:pPr>
            <a:r>
              <a:rPr lang="en-US" altLang="ko-KR" sz="1400" dirty="0" smtClean="0">
                <a:latin typeface="Arial" pitchFamily="34" charset="0"/>
                <a:cs typeface="Arial" pitchFamily="34" charset="0"/>
              </a:rPr>
              <a:t> No redundancy happens </a:t>
            </a:r>
          </a:p>
        </p:txBody>
      </p:sp>
      <p:sp>
        <p:nvSpPr>
          <p:cNvPr id="19" name="슬라이드 번호 개체 틀 18"/>
          <p:cNvSpPr>
            <a:spLocks noGrp="1"/>
          </p:cNvSpPr>
          <p:nvPr>
            <p:ph type="sldNum" sz="quarter" idx="12"/>
          </p:nvPr>
        </p:nvSpPr>
        <p:spPr/>
        <p:txBody>
          <a:bodyPr/>
          <a:lstStyle/>
          <a:p>
            <a:fld id="{4F7D1DA3-CC3C-4294-96F7-6DAAB0C24F67}" type="slidenum">
              <a:rPr lang="ko-KR" altLang="en-US" smtClean="0"/>
              <a:pPr/>
              <a:t>7</a:t>
            </a:fld>
            <a:r>
              <a:rPr lang="en-US" altLang="ko-KR" smtClean="0"/>
              <a:t> | 19</a:t>
            </a:r>
            <a:endParaRPr lang="ko-KR" alt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For SMBs Who… </a:t>
            </a:r>
            <a:endParaRPr lang="ko-KR" altLang="en-US" dirty="0"/>
          </a:p>
        </p:txBody>
      </p:sp>
      <p:sp>
        <p:nvSpPr>
          <p:cNvPr id="4" name="텍스트 개체 틀 3"/>
          <p:cNvSpPr>
            <a:spLocks noGrp="1"/>
          </p:cNvSpPr>
          <p:nvPr>
            <p:ph type="body" sz="quarter" idx="13"/>
          </p:nvPr>
        </p:nvSpPr>
        <p:spPr/>
        <p:txBody>
          <a:bodyPr/>
          <a:lstStyle/>
          <a:p>
            <a:r>
              <a:rPr lang="en-US" altLang="ko-KR" dirty="0" smtClean="0"/>
              <a:t>Samsung </a:t>
            </a:r>
            <a:r>
              <a:rPr lang="en-US" altLang="ko-KR" dirty="0" err="1" smtClean="0"/>
              <a:t>OfficeServ</a:t>
            </a:r>
            <a:r>
              <a:rPr lang="en-US" altLang="ko-KR" dirty="0" smtClean="0"/>
              <a:t> Conference bridge solution designed to meet every SMB’s different needs </a:t>
            </a:r>
            <a:endParaRPr lang="ko-KR" altLang="en-US" dirty="0"/>
          </a:p>
        </p:txBody>
      </p:sp>
      <p:pic>
        <p:nvPicPr>
          <p:cNvPr id="7" name="그림 6" descr="trd022tg25525.jpg"/>
          <p:cNvPicPr>
            <a:picLocks noChangeAspect="1"/>
          </p:cNvPicPr>
          <p:nvPr/>
        </p:nvPicPr>
        <p:blipFill>
          <a:blip r:embed="rId2" cstate="print"/>
          <a:srcRect r="-1817"/>
          <a:stretch>
            <a:fillRect/>
          </a:stretch>
        </p:blipFill>
        <p:spPr>
          <a:xfrm>
            <a:off x="899591" y="4869160"/>
            <a:ext cx="4536505" cy="1706334"/>
          </a:xfrm>
          <a:prstGeom prst="rect">
            <a:avLst/>
          </a:prstGeom>
        </p:spPr>
      </p:pic>
      <p:sp>
        <p:nvSpPr>
          <p:cNvPr id="8" name="모서리가 둥근 사각형 설명선 7"/>
          <p:cNvSpPr/>
          <p:nvPr/>
        </p:nvSpPr>
        <p:spPr>
          <a:xfrm flipH="1">
            <a:off x="467544" y="1484840"/>
            <a:ext cx="2413440" cy="1368096"/>
          </a:xfrm>
          <a:prstGeom prst="wedgeRoundRectCallout">
            <a:avLst>
              <a:gd name="adj1" fmla="val 20447"/>
              <a:gd name="adj2" fmla="val 64495"/>
              <a:gd name="adj3" fmla="val 16667"/>
            </a:avLst>
          </a:prstGeom>
          <a:solidFill>
            <a:schemeClr val="tx2">
              <a:lumMod val="20000"/>
              <a:lumOff val="80000"/>
            </a:schemeClr>
          </a:solidFill>
          <a:ln/>
        </p:spPr>
        <p:style>
          <a:lnRef idx="3">
            <a:schemeClr val="lt1"/>
          </a:lnRef>
          <a:fillRef idx="1">
            <a:schemeClr val="accent4"/>
          </a:fillRef>
          <a:effectRef idx="1">
            <a:schemeClr val="accent4"/>
          </a:effectRef>
          <a:fontRef idx="minor">
            <a:schemeClr val="lt1"/>
          </a:fontRef>
        </p:style>
        <p:txBody>
          <a:bodyPr rtlCol="0" anchor="ctr"/>
          <a:lstStyle/>
          <a:p>
            <a:pPr algn="ctr"/>
            <a:r>
              <a:rPr lang="en-US" altLang="ko-KR" sz="1600" b="1" dirty="0" smtClean="0">
                <a:solidFill>
                  <a:schemeClr val="tx1"/>
                </a:solidFill>
                <a:latin typeface="Arial" pitchFamily="34" charset="0"/>
                <a:cs typeface="Arial" pitchFamily="34" charset="0"/>
              </a:rPr>
              <a:t>Want to maximize collaboration between employees</a:t>
            </a:r>
          </a:p>
        </p:txBody>
      </p:sp>
      <p:sp>
        <p:nvSpPr>
          <p:cNvPr id="9" name="모서리가 둥근 사각형 설명선 8"/>
          <p:cNvSpPr/>
          <p:nvPr/>
        </p:nvSpPr>
        <p:spPr>
          <a:xfrm flipH="1">
            <a:off x="3221264" y="1484840"/>
            <a:ext cx="2413440" cy="1368096"/>
          </a:xfrm>
          <a:prstGeom prst="wedgeRoundRectCallout">
            <a:avLst>
              <a:gd name="adj1" fmla="val 33454"/>
              <a:gd name="adj2" fmla="val 69483"/>
              <a:gd name="adj3" fmla="val 16667"/>
            </a:avLst>
          </a:prstGeom>
          <a:solidFill>
            <a:schemeClr val="tx2">
              <a:lumMod val="20000"/>
              <a:lumOff val="80000"/>
            </a:schemeClr>
          </a:solidFill>
          <a:ln/>
        </p:spPr>
        <p:style>
          <a:lnRef idx="3">
            <a:schemeClr val="lt1"/>
          </a:lnRef>
          <a:fillRef idx="1">
            <a:schemeClr val="accent4"/>
          </a:fillRef>
          <a:effectRef idx="1">
            <a:schemeClr val="accent4"/>
          </a:effectRef>
          <a:fontRef idx="minor">
            <a:schemeClr val="lt1"/>
          </a:fontRef>
        </p:style>
        <p:txBody>
          <a:bodyPr rtlCol="0" anchor="ctr"/>
          <a:lstStyle/>
          <a:p>
            <a:pPr algn="ctr"/>
            <a:r>
              <a:rPr lang="en-US" altLang="ko-KR" sz="1600" b="1" dirty="0" smtClean="0">
                <a:solidFill>
                  <a:schemeClr val="tx1"/>
                </a:solidFill>
                <a:latin typeface="Arial" pitchFamily="34" charset="0"/>
                <a:cs typeface="Arial" pitchFamily="34" charset="0"/>
              </a:rPr>
              <a:t>Already deployed </a:t>
            </a:r>
            <a:r>
              <a:rPr lang="en-US" altLang="ko-KR" sz="1600" b="1" dirty="0" err="1" smtClean="0">
                <a:solidFill>
                  <a:schemeClr val="tx1"/>
                </a:solidFill>
                <a:latin typeface="Arial" pitchFamily="34" charset="0"/>
                <a:cs typeface="Arial" pitchFamily="34" charset="0"/>
              </a:rPr>
              <a:t>OfficeServ</a:t>
            </a:r>
            <a:r>
              <a:rPr lang="en-US" altLang="ko-KR" sz="1600" b="1" dirty="0" smtClean="0">
                <a:solidFill>
                  <a:schemeClr val="tx1"/>
                </a:solidFill>
                <a:latin typeface="Arial" pitchFamily="34" charset="0"/>
                <a:cs typeface="Arial" pitchFamily="34" charset="0"/>
              </a:rPr>
              <a:t> series and want to deploy meet-me conference features</a:t>
            </a:r>
            <a:endParaRPr lang="ko-KR" altLang="en-US" sz="1600" b="1" dirty="0">
              <a:solidFill>
                <a:schemeClr val="tx1"/>
              </a:solidFill>
              <a:latin typeface="Arial" pitchFamily="34" charset="0"/>
              <a:cs typeface="Arial" pitchFamily="34" charset="0"/>
            </a:endParaRPr>
          </a:p>
        </p:txBody>
      </p:sp>
      <p:sp>
        <p:nvSpPr>
          <p:cNvPr id="10" name="모서리가 둥근 사각형 설명선 9"/>
          <p:cNvSpPr/>
          <p:nvPr/>
        </p:nvSpPr>
        <p:spPr>
          <a:xfrm flipH="1">
            <a:off x="3221264" y="3177000"/>
            <a:ext cx="2413440" cy="1368096"/>
          </a:xfrm>
          <a:prstGeom prst="wedgeRoundRectCallout">
            <a:avLst>
              <a:gd name="adj1" fmla="val 32889"/>
              <a:gd name="adj2" fmla="val 68485"/>
              <a:gd name="adj3" fmla="val 16667"/>
            </a:avLst>
          </a:prstGeom>
          <a:solidFill>
            <a:schemeClr val="tx2">
              <a:lumMod val="20000"/>
              <a:lumOff val="80000"/>
            </a:schemeClr>
          </a:solidFill>
          <a:ln/>
        </p:spPr>
        <p:style>
          <a:lnRef idx="3">
            <a:schemeClr val="lt1"/>
          </a:lnRef>
          <a:fillRef idx="1">
            <a:schemeClr val="accent4"/>
          </a:fillRef>
          <a:effectRef idx="1">
            <a:schemeClr val="accent4"/>
          </a:effectRef>
          <a:fontRef idx="minor">
            <a:schemeClr val="lt1"/>
          </a:fontRef>
        </p:style>
        <p:txBody>
          <a:bodyPr rtlCol="0" anchor="ctr"/>
          <a:lstStyle/>
          <a:p>
            <a:pPr algn="ctr"/>
            <a:r>
              <a:rPr lang="en-US" altLang="ko-KR" sz="1600" b="1" dirty="0" smtClean="0">
                <a:solidFill>
                  <a:schemeClr val="tx1"/>
                </a:solidFill>
                <a:latin typeface="Arial" pitchFamily="34" charset="0"/>
                <a:cs typeface="Arial" pitchFamily="34" charset="0"/>
              </a:rPr>
              <a:t>Have several local offices </a:t>
            </a:r>
            <a:endParaRPr lang="en-US" altLang="ko-KR" sz="1600" b="1" dirty="0">
              <a:solidFill>
                <a:schemeClr val="tx1"/>
              </a:solidFill>
              <a:latin typeface="Arial" pitchFamily="34" charset="0"/>
              <a:cs typeface="Arial" pitchFamily="34" charset="0"/>
            </a:endParaRPr>
          </a:p>
        </p:txBody>
      </p:sp>
      <p:sp>
        <p:nvSpPr>
          <p:cNvPr id="11" name="모서리가 둥근 사각형 설명선 10"/>
          <p:cNvSpPr/>
          <p:nvPr/>
        </p:nvSpPr>
        <p:spPr>
          <a:xfrm>
            <a:off x="5974984" y="1484840"/>
            <a:ext cx="2413440" cy="1368096"/>
          </a:xfrm>
          <a:prstGeom prst="wedgeRoundRectCallout">
            <a:avLst>
              <a:gd name="adj1" fmla="val -33274"/>
              <a:gd name="adj2" fmla="val 67488"/>
              <a:gd name="adj3" fmla="val 16667"/>
            </a:avLst>
          </a:prstGeom>
          <a:solidFill>
            <a:schemeClr val="tx2">
              <a:lumMod val="20000"/>
              <a:lumOff val="80000"/>
            </a:schemeClr>
          </a:solidFill>
          <a:ln/>
        </p:spPr>
        <p:style>
          <a:lnRef idx="3">
            <a:schemeClr val="lt1"/>
          </a:lnRef>
          <a:fillRef idx="1">
            <a:schemeClr val="accent4"/>
          </a:fillRef>
          <a:effectRef idx="1">
            <a:schemeClr val="accent4"/>
          </a:effectRef>
          <a:fontRef idx="minor">
            <a:schemeClr val="lt1"/>
          </a:fontRef>
        </p:style>
        <p:txBody>
          <a:bodyPr rtlCol="0" anchor="ctr"/>
          <a:lstStyle/>
          <a:p>
            <a:pPr algn="ctr"/>
            <a:r>
              <a:rPr lang="en-US" altLang="ko-KR" sz="1600" b="1" dirty="0" smtClean="0">
                <a:solidFill>
                  <a:schemeClr val="tx1"/>
                </a:solidFill>
                <a:latin typeface="Arial" pitchFamily="34" charset="0"/>
                <a:cs typeface="Arial" pitchFamily="34" charset="0"/>
              </a:rPr>
              <a:t>Need quick decision making </a:t>
            </a:r>
            <a:endParaRPr lang="en-US" altLang="ko-KR" sz="1600" b="1" dirty="0">
              <a:solidFill>
                <a:schemeClr val="tx1"/>
              </a:solidFill>
              <a:latin typeface="Arial" pitchFamily="34" charset="0"/>
              <a:cs typeface="Arial" pitchFamily="34" charset="0"/>
            </a:endParaRPr>
          </a:p>
        </p:txBody>
      </p:sp>
      <p:sp>
        <p:nvSpPr>
          <p:cNvPr id="12" name="모서리가 둥근 사각형 설명선 11"/>
          <p:cNvSpPr/>
          <p:nvPr/>
        </p:nvSpPr>
        <p:spPr>
          <a:xfrm>
            <a:off x="467544" y="3177000"/>
            <a:ext cx="2413440" cy="1368096"/>
          </a:xfrm>
          <a:prstGeom prst="wedgeRoundRectCallout">
            <a:avLst>
              <a:gd name="adj1" fmla="val -7261"/>
              <a:gd name="adj2" fmla="val 65493"/>
              <a:gd name="adj3" fmla="val 16667"/>
            </a:avLst>
          </a:prstGeom>
          <a:solidFill>
            <a:schemeClr val="tx2">
              <a:lumMod val="20000"/>
              <a:lumOff val="80000"/>
            </a:schemeClr>
          </a:solidFill>
          <a:ln/>
        </p:spPr>
        <p:style>
          <a:lnRef idx="3">
            <a:schemeClr val="lt1"/>
          </a:lnRef>
          <a:fillRef idx="1">
            <a:schemeClr val="accent4"/>
          </a:fillRef>
          <a:effectRef idx="1">
            <a:schemeClr val="accent4"/>
          </a:effectRef>
          <a:fontRef idx="minor">
            <a:schemeClr val="lt1"/>
          </a:fontRef>
        </p:style>
        <p:txBody>
          <a:bodyPr rtlCol="0" anchor="ctr"/>
          <a:lstStyle/>
          <a:p>
            <a:pPr algn="ctr"/>
            <a:r>
              <a:rPr lang="en-US" altLang="ko-KR" sz="1600" b="1" dirty="0" smtClean="0">
                <a:solidFill>
                  <a:schemeClr val="tx1"/>
                </a:solidFill>
                <a:latin typeface="Arial" pitchFamily="34" charset="0"/>
                <a:cs typeface="Arial" pitchFamily="34" charset="0"/>
              </a:rPr>
              <a:t>Want to protect investment on Conference from outside vendors</a:t>
            </a:r>
            <a:endParaRPr lang="en-US" altLang="ko-KR" sz="1600" b="1" dirty="0">
              <a:solidFill>
                <a:schemeClr val="tx1"/>
              </a:solidFill>
              <a:latin typeface="Arial" pitchFamily="34" charset="0"/>
              <a:cs typeface="Arial" pitchFamily="34" charset="0"/>
            </a:endParaRPr>
          </a:p>
        </p:txBody>
      </p:sp>
      <p:sp>
        <p:nvSpPr>
          <p:cNvPr id="13" name="모서리가 둥근 사각형 설명선 12"/>
          <p:cNvSpPr/>
          <p:nvPr/>
        </p:nvSpPr>
        <p:spPr>
          <a:xfrm>
            <a:off x="5974984" y="4869160"/>
            <a:ext cx="2413440" cy="1368096"/>
          </a:xfrm>
          <a:prstGeom prst="wedgeRoundRectCallout">
            <a:avLst>
              <a:gd name="adj1" fmla="val -57024"/>
              <a:gd name="adj2" fmla="val -22294"/>
              <a:gd name="adj3" fmla="val 16667"/>
            </a:avLst>
          </a:prstGeom>
          <a:solidFill>
            <a:schemeClr val="tx2">
              <a:lumMod val="20000"/>
              <a:lumOff val="80000"/>
            </a:schemeClr>
          </a:solidFill>
          <a:ln/>
        </p:spPr>
        <p:style>
          <a:lnRef idx="3">
            <a:schemeClr val="lt1"/>
          </a:lnRef>
          <a:fillRef idx="1">
            <a:schemeClr val="accent4"/>
          </a:fillRef>
          <a:effectRef idx="1">
            <a:schemeClr val="accent4"/>
          </a:effectRef>
          <a:fontRef idx="minor">
            <a:schemeClr val="lt1"/>
          </a:fontRef>
        </p:style>
        <p:txBody>
          <a:bodyPr rtlCol="0" anchor="ctr"/>
          <a:lstStyle/>
          <a:p>
            <a:pPr algn="ctr"/>
            <a:r>
              <a:rPr lang="en-US" altLang="ko-KR" sz="1600" b="1" dirty="0" smtClean="0">
                <a:solidFill>
                  <a:schemeClr val="tx1"/>
                </a:solidFill>
                <a:latin typeface="Arial" pitchFamily="34" charset="0"/>
                <a:cs typeface="Arial" pitchFamily="34" charset="0"/>
              </a:rPr>
              <a:t>And so on…</a:t>
            </a:r>
            <a:endParaRPr lang="ko-KR" altLang="en-US" sz="1600" b="1" dirty="0">
              <a:solidFill>
                <a:schemeClr val="tx1"/>
              </a:solidFill>
              <a:latin typeface="Arial" pitchFamily="34" charset="0"/>
              <a:cs typeface="Arial" pitchFamily="34" charset="0"/>
            </a:endParaRPr>
          </a:p>
        </p:txBody>
      </p:sp>
      <p:sp>
        <p:nvSpPr>
          <p:cNvPr id="15" name="슬라이드 번호 개체 틀 14"/>
          <p:cNvSpPr>
            <a:spLocks noGrp="1"/>
          </p:cNvSpPr>
          <p:nvPr>
            <p:ph type="sldNum" sz="quarter" idx="12"/>
          </p:nvPr>
        </p:nvSpPr>
        <p:spPr/>
        <p:txBody>
          <a:bodyPr/>
          <a:lstStyle/>
          <a:p>
            <a:fld id="{4F7D1DA3-CC3C-4294-96F7-6DAAB0C24F67}" type="slidenum">
              <a:rPr lang="ko-KR" altLang="en-US" smtClean="0"/>
              <a:pPr/>
              <a:t>8</a:t>
            </a:fld>
            <a:r>
              <a:rPr lang="en-US" altLang="ko-KR" smtClean="0"/>
              <a:t> | 19</a:t>
            </a:r>
            <a:endParaRPr lang="ko-KR" altLang="en-US" dirty="0"/>
          </a:p>
        </p:txBody>
      </p:sp>
      <p:sp>
        <p:nvSpPr>
          <p:cNvPr id="16" name="모서리가 둥근 사각형 설명선 15"/>
          <p:cNvSpPr/>
          <p:nvPr/>
        </p:nvSpPr>
        <p:spPr>
          <a:xfrm>
            <a:off x="5974984" y="3177000"/>
            <a:ext cx="2413440" cy="1368096"/>
          </a:xfrm>
          <a:prstGeom prst="wedgeRoundRectCallout">
            <a:avLst/>
          </a:prstGeom>
          <a:solidFill>
            <a:schemeClr val="tx2">
              <a:lumMod val="20000"/>
              <a:lumOff val="80000"/>
            </a:schemeClr>
          </a:solidFill>
          <a:ln/>
        </p:spPr>
        <p:style>
          <a:lnRef idx="3">
            <a:schemeClr val="lt1"/>
          </a:lnRef>
          <a:fillRef idx="1">
            <a:schemeClr val="accent4"/>
          </a:fillRef>
          <a:effectRef idx="1">
            <a:schemeClr val="accent4"/>
          </a:effectRef>
          <a:fontRef idx="minor">
            <a:schemeClr val="lt1"/>
          </a:fontRef>
        </p:style>
        <p:txBody>
          <a:bodyPr rtlCol="0" anchor="ctr"/>
          <a:lstStyle/>
          <a:p>
            <a:pPr algn="ctr"/>
            <a:r>
              <a:rPr lang="en-US" altLang="ko-KR" sz="1600" b="1" dirty="0" smtClean="0">
                <a:solidFill>
                  <a:schemeClr val="tx1"/>
                </a:solidFill>
                <a:latin typeface="Arial" pitchFamily="34" charset="0"/>
                <a:cs typeface="Arial" pitchFamily="34" charset="0"/>
              </a:rPr>
              <a:t>Expect Return-on-Investment (ROI) maximization </a:t>
            </a:r>
            <a:endParaRPr lang="ko-KR" altLang="en-US" sz="1600" b="1" dirty="0">
              <a:solidFill>
                <a:schemeClr val="tx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제목 4"/>
          <p:cNvSpPr>
            <a:spLocks noGrp="1"/>
          </p:cNvSpPr>
          <p:nvPr>
            <p:ph type="title"/>
          </p:nvPr>
        </p:nvSpPr>
        <p:spPr>
          <a:xfrm>
            <a:off x="722313" y="3075037"/>
            <a:ext cx="3849687" cy="2154163"/>
          </a:xfrm>
        </p:spPr>
        <p:txBody>
          <a:bodyPr/>
          <a:lstStyle/>
          <a:p>
            <a:r>
              <a:rPr lang="en-US" altLang="ko-KR" dirty="0" smtClean="0"/>
              <a:t>Conference features </a:t>
            </a:r>
            <a:br>
              <a:rPr lang="en-US" altLang="ko-KR" dirty="0" smtClean="0"/>
            </a:br>
            <a:r>
              <a:rPr lang="en-US" altLang="ko-KR" dirty="0" smtClean="0"/>
              <a:t>in detail</a:t>
            </a:r>
            <a:endParaRPr lang="ko-KR" altLang="en-US" dirty="0"/>
          </a:p>
        </p:txBody>
      </p:sp>
      <p:sp>
        <p:nvSpPr>
          <p:cNvPr id="6" name="텍스트 개체 틀 5"/>
          <p:cNvSpPr>
            <a:spLocks noGrp="1"/>
          </p:cNvSpPr>
          <p:nvPr>
            <p:ph type="body" idx="1"/>
          </p:nvPr>
        </p:nvSpPr>
        <p:spPr>
          <a:xfrm>
            <a:off x="722313" y="1574850"/>
            <a:ext cx="3849687" cy="1500187"/>
          </a:xfrm>
        </p:spPr>
        <p:txBody>
          <a:bodyPr/>
          <a:lstStyle/>
          <a:p>
            <a:endParaRPr lang="ko-KR" alt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latin typeface="Arial" pitchFamily="34" charset="0"/>
            <a:cs typeface="Arial" pitchFamily="34" charset="0"/>
          </a:defRPr>
        </a:defPPr>
      </a:lstStyle>
    </a:txDef>
  </a:objectDefaults>
  <a:extraClrSchemeLst/>
</a:theme>
</file>

<file path=ppt/theme/theme2.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2153</TotalTime>
  <Words>1873</Words>
  <Application>Microsoft Office PowerPoint</Application>
  <PresentationFormat>화면 슬라이드 쇼(4:3)</PresentationFormat>
  <Paragraphs>348</Paragraphs>
  <Slides>20</Slides>
  <Notes>7</Notes>
  <HiddenSlides>0</HiddenSlides>
  <MMClips>12</MMClips>
  <ScaleCrop>false</ScaleCrop>
  <HeadingPairs>
    <vt:vector size="4" baseType="variant">
      <vt:variant>
        <vt:lpstr>테마</vt:lpstr>
      </vt:variant>
      <vt:variant>
        <vt:i4>1</vt:i4>
      </vt:variant>
      <vt:variant>
        <vt:lpstr>슬라이드 제목</vt:lpstr>
      </vt:variant>
      <vt:variant>
        <vt:i4>20</vt:i4>
      </vt:variant>
    </vt:vector>
  </HeadingPairs>
  <TitlesOfParts>
    <vt:vector size="21" baseType="lpstr">
      <vt:lpstr>Office 테마</vt:lpstr>
      <vt:lpstr>Samsung OfficeServ  Conference Solution </vt:lpstr>
      <vt:lpstr>Contents</vt:lpstr>
      <vt:lpstr>Samsung Officeserv conference solution</vt:lpstr>
      <vt:lpstr>Samsung Conference Solution</vt:lpstr>
      <vt:lpstr>Samsung OfficeServ Conference Bridge</vt:lpstr>
      <vt:lpstr>Simple, Easy &amp; Intuitive Conferencing</vt:lpstr>
      <vt:lpstr>Cost-effective Conference Solution</vt:lpstr>
      <vt:lpstr>For SMBs Who… </vt:lpstr>
      <vt:lpstr>Conference features  in detail</vt:lpstr>
      <vt:lpstr>Host Meet-me Conference</vt:lpstr>
      <vt:lpstr>Join Meet-me Conference </vt:lpstr>
      <vt:lpstr>During Meet-me Conference </vt:lpstr>
      <vt:lpstr>Meet-me Conference Recording</vt:lpstr>
      <vt:lpstr>Meet-me Conference Paging</vt:lpstr>
      <vt:lpstr>Personal Web Page</vt:lpstr>
      <vt:lpstr>Personal Web Page</vt:lpstr>
      <vt:lpstr>Product specification</vt:lpstr>
      <vt:lpstr>H/W S/W Specification </vt:lpstr>
      <vt:lpstr>Slot Location</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CNF24 Sales Guide</dc:title>
  <dc:creator>Windows 사용자</dc:creator>
  <cp:lastModifiedBy>Windows 사용자</cp:lastModifiedBy>
  <cp:revision>210</cp:revision>
  <dcterms:created xsi:type="dcterms:W3CDTF">2010-10-06T05:12:33Z</dcterms:created>
  <dcterms:modified xsi:type="dcterms:W3CDTF">2010-10-15T04:36:52Z</dcterms:modified>
</cp:coreProperties>
</file>