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2" r:id="rId1"/>
    <p:sldMasterId id="2147483674" r:id="rId2"/>
    <p:sldMasterId id="2147483686" r:id="rId3"/>
    <p:sldMasterId id="2147483698" r:id="rId4"/>
    <p:sldMasterId id="2147483710" r:id="rId5"/>
  </p:sldMasterIdLst>
  <p:notesMasterIdLst>
    <p:notesMasterId r:id="rId20"/>
  </p:notesMasterIdLst>
  <p:sldIdLst>
    <p:sldId id="286" r:id="rId6"/>
    <p:sldId id="519" r:id="rId7"/>
    <p:sldId id="462" r:id="rId8"/>
    <p:sldId id="616" r:id="rId9"/>
    <p:sldId id="718" r:id="rId10"/>
    <p:sldId id="719" r:id="rId11"/>
    <p:sldId id="720" r:id="rId12"/>
    <p:sldId id="721" r:id="rId13"/>
    <p:sldId id="722" r:id="rId14"/>
    <p:sldId id="723" r:id="rId15"/>
    <p:sldId id="724" r:id="rId16"/>
    <p:sldId id="725" r:id="rId17"/>
    <p:sldId id="726" r:id="rId18"/>
    <p:sldId id="285" r:id="rId19"/>
  </p:sldIdLst>
  <p:sldSz cx="9144000" cy="6858000" type="screen4x3"/>
  <p:notesSz cx="6797675" cy="99266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4CAA"/>
    <a:srgbClr val="0000FF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3375" autoAdjust="0"/>
    <p:restoredTop sz="62069" autoAdjust="0"/>
  </p:normalViewPr>
  <p:slideViewPr>
    <p:cSldViewPr snapToGrid="0">
      <p:cViewPr varScale="1">
        <p:scale>
          <a:sx n="57" d="100"/>
          <a:sy n="57" d="100"/>
        </p:scale>
        <p:origin x="84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754" y="-90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57175" y="744538"/>
            <a:ext cx="6267450" cy="4702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72479" y="5666860"/>
            <a:ext cx="5781342" cy="3752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dirty="0" smtClean="0"/>
              <a:t>마스터 텍스트 스타일을 편집합니다</a:t>
            </a:r>
          </a:p>
          <a:p>
            <a:pPr lvl="1"/>
            <a:r>
              <a:rPr lang="ko-KR" altLang="en-US" noProof="0" dirty="0" smtClean="0"/>
              <a:t>둘째 수준</a:t>
            </a:r>
          </a:p>
          <a:p>
            <a:pPr lvl="2"/>
            <a:r>
              <a:rPr lang="ko-KR" altLang="en-US" noProof="0" dirty="0" smtClean="0"/>
              <a:t>셋째 수준</a:t>
            </a:r>
          </a:p>
          <a:p>
            <a:pPr lvl="3"/>
            <a:r>
              <a:rPr lang="ko-KR" altLang="en-US" noProof="0" dirty="0" smtClean="0"/>
              <a:t>넷째 수준</a:t>
            </a:r>
          </a:p>
          <a:p>
            <a:pPr lvl="4"/>
            <a:r>
              <a:rPr lang="ko-KR" altLang="en-US" noProof="0" dirty="0" smtClean="0"/>
              <a:t>다섯째 수준</a:t>
            </a:r>
          </a:p>
        </p:txBody>
      </p: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472479" y="585733"/>
            <a:ext cx="5780700" cy="89615"/>
            <a:chOff x="0" y="3884"/>
            <a:chExt cx="5760" cy="45"/>
          </a:xfrm>
        </p:grpSpPr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 flipV="1">
              <a:off x="0" y="3884"/>
              <a:ext cx="2880" cy="45"/>
            </a:xfrm>
            <a:prstGeom prst="rect">
              <a:avLst/>
            </a:prstGeom>
            <a:gradFill rotWithShape="1">
              <a:gsLst>
                <a:gs pos="0">
                  <a:srgbClr val="3399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0" name="Rectangle 17"/>
            <p:cNvSpPr>
              <a:spLocks noChangeArrowheads="1"/>
            </p:cNvSpPr>
            <p:nvPr/>
          </p:nvSpPr>
          <p:spPr bwMode="auto">
            <a:xfrm flipV="1">
              <a:off x="2880" y="3884"/>
              <a:ext cx="2880" cy="4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9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</p:grpSp>
      <p:pic>
        <p:nvPicPr>
          <p:cNvPr id="11" name="Picture 171" descr="전자logo_e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514" y="194877"/>
            <a:ext cx="757085" cy="287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971346" y="223560"/>
            <a:ext cx="42954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dirty="0" smtClean="0">
                <a:latin typeface="Arial" pitchFamily="34" charset="0"/>
                <a:cs typeface="Arial" pitchFamily="34" charset="0"/>
              </a:rPr>
              <a:t>Chapter 2. Configure</a:t>
            </a:r>
            <a:r>
              <a:rPr lang="ko-KR" alt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100" dirty="0" smtClean="0">
                <a:latin typeface="Arial" pitchFamily="34" charset="0"/>
                <a:cs typeface="Arial" pitchFamily="34" charset="0"/>
              </a:rPr>
              <a:t>the Gateway</a:t>
            </a:r>
            <a:endParaRPr lang="ko-KR" alt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0" y="9653590"/>
            <a:ext cx="6796102" cy="27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83544D2-7911-42CB-BCA9-2F080238D67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473121" y="9575419"/>
            <a:ext cx="5780700" cy="89615"/>
            <a:chOff x="0" y="3884"/>
            <a:chExt cx="5760" cy="45"/>
          </a:xfrm>
        </p:grpSpPr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 flipV="1">
              <a:off x="0" y="3884"/>
              <a:ext cx="2880" cy="45"/>
            </a:xfrm>
            <a:prstGeom prst="rect">
              <a:avLst/>
            </a:prstGeom>
            <a:gradFill rotWithShape="1">
              <a:gsLst>
                <a:gs pos="0">
                  <a:srgbClr val="3399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 flipV="1">
              <a:off x="2880" y="3884"/>
              <a:ext cx="2880" cy="4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9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33976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100" kern="1200">
        <a:solidFill>
          <a:schemeClr val="tx1"/>
        </a:solidFill>
        <a:latin typeface="Arial" pitchFamily="34" charset="0"/>
        <a:ea typeface="굴림" pitchFamily="50" charset="-127"/>
        <a:cs typeface="Arial" pitchFamily="34" charset="0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100" kern="1200">
        <a:solidFill>
          <a:schemeClr val="tx1"/>
        </a:solidFill>
        <a:latin typeface="Arial" pitchFamily="34" charset="0"/>
        <a:ea typeface="굴림" pitchFamily="50" charset="-127"/>
        <a:cs typeface="Arial" pitchFamily="34" charset="0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100" kern="1200">
        <a:solidFill>
          <a:schemeClr val="tx1"/>
        </a:solidFill>
        <a:latin typeface="Arial" pitchFamily="34" charset="0"/>
        <a:ea typeface="굴림" pitchFamily="50" charset="-127"/>
        <a:cs typeface="Arial" pitchFamily="34" charset="0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100" kern="1200">
        <a:solidFill>
          <a:schemeClr val="tx1"/>
        </a:solidFill>
        <a:latin typeface="Arial" pitchFamily="34" charset="0"/>
        <a:ea typeface="굴림" pitchFamily="50" charset="-127"/>
        <a:cs typeface="Arial" pitchFamily="34" charset="0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100" kern="1200">
        <a:solidFill>
          <a:schemeClr val="tx1"/>
        </a:solidFill>
        <a:latin typeface="Arial" pitchFamily="34" charset="0"/>
        <a:ea typeface="굴림" pitchFamily="50" charset="-127"/>
        <a:cs typeface="Arial" pitchFamily="34" charset="0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</p:spPr>
        <p:txBody>
          <a:bodyPr/>
          <a:lstStyle/>
          <a:p>
            <a:fld id="{01E81ACB-E343-44D9-BD04-DC0B52D5EAEF}" type="slidenum">
              <a:rPr lang="en-US" altLang="ko-KR" smtClean="0"/>
              <a:pPr/>
              <a:t>1</a:t>
            </a:fld>
            <a:endParaRPr lang="en-US" altLang="ko-KR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5588" y="744538"/>
            <a:ext cx="6270625" cy="4703762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3541326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55588" y="744538"/>
            <a:ext cx="6270625" cy="47037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/>
              <a:t>Note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3544D2-7911-42CB-BCA9-2F080238D676}" type="slidenum">
              <a:rPr lang="en-US" altLang="ko-KR" smtClean="0"/>
              <a:pPr>
                <a:defRPr/>
              </a:pPr>
              <a:t>10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4902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</p:spPr>
        <p:txBody>
          <a:bodyPr/>
          <a:lstStyle/>
          <a:p>
            <a:fld id="{01E81ACB-E343-44D9-BD04-DC0B52D5EAEF}" type="slidenum">
              <a:rPr lang="en-US" altLang="ko-KR" smtClean="0"/>
              <a:pPr/>
              <a:t>11</a:t>
            </a:fld>
            <a:endParaRPr lang="en-US" altLang="ko-KR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5588" y="744538"/>
            <a:ext cx="6270625" cy="4703762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2032648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55588" y="744538"/>
            <a:ext cx="6270625" cy="47037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/>
              <a:t>Note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3544D2-7911-42CB-BCA9-2F080238D676}" type="slidenum">
              <a:rPr lang="en-US" altLang="ko-KR" smtClean="0"/>
              <a:pPr>
                <a:defRPr/>
              </a:pPr>
              <a:t>12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09204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55588" y="744538"/>
            <a:ext cx="6270625" cy="47037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/>
              <a:t>Note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3544D2-7911-42CB-BCA9-2F080238D676}" type="slidenum">
              <a:rPr lang="en-US" altLang="ko-KR" smtClean="0"/>
              <a:pPr>
                <a:defRPr/>
              </a:pPr>
              <a:t>13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38175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</p:spPr>
        <p:txBody>
          <a:bodyPr/>
          <a:lstStyle/>
          <a:p>
            <a:fld id="{AC95F557-6623-47E9-9218-CF50C43E893D}" type="slidenum">
              <a:rPr lang="en-US" altLang="ko-KR" smtClean="0"/>
              <a:pPr/>
              <a:t>14</a:t>
            </a:fld>
            <a:endParaRPr lang="en-US" altLang="ko-KR" smtClean="0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88B9C73-5ABB-4FB4-B3D4-033FB6A2C9A6}" type="slidenum">
              <a:rPr lang="en-US" altLang="ko-KR" sz="1200"/>
              <a:pPr algn="r"/>
              <a:t>14</a:t>
            </a:fld>
            <a:endParaRPr lang="en-US" altLang="ko-KR" sz="1200"/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1466231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55588" y="744538"/>
            <a:ext cx="6270625" cy="47037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/>
              <a:t>Note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3544D2-7911-42CB-BCA9-2F080238D676}" type="slidenum">
              <a:rPr lang="en-US" altLang="ko-KR" smtClean="0"/>
              <a:pPr>
                <a:defRPr/>
              </a:pPr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78372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</p:spPr>
        <p:txBody>
          <a:bodyPr/>
          <a:lstStyle/>
          <a:p>
            <a:fld id="{9487811F-E22C-4FAA-BD21-4AA93D46540C}" type="slidenum">
              <a:rPr lang="en-US" altLang="ko-KR" smtClean="0"/>
              <a:pPr/>
              <a:t>3</a:t>
            </a:fld>
            <a:endParaRPr lang="en-US" altLang="ko-KR" smtClean="0"/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61C1A3-132F-4AFC-95BB-9F67D760ADE6}" type="slidenum">
              <a:rPr lang="en-US" altLang="ko-KR" sz="1200"/>
              <a:pPr algn="r"/>
              <a:t>3</a:t>
            </a:fld>
            <a:endParaRPr lang="en-US" altLang="ko-KR" sz="1200"/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5588" y="744538"/>
            <a:ext cx="6270625" cy="4703762"/>
          </a:xfrm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469585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55588" y="744538"/>
            <a:ext cx="6270625" cy="47037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/>
              <a:t>Note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3544D2-7911-42CB-BCA9-2F080238D676}" type="slidenum">
              <a:rPr lang="en-US" altLang="ko-KR" smtClean="0"/>
              <a:pPr>
                <a:defRPr/>
              </a:pPr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78372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</p:spPr>
        <p:txBody>
          <a:bodyPr/>
          <a:lstStyle/>
          <a:p>
            <a:fld id="{01E81ACB-E343-44D9-BD04-DC0B52D5EAEF}" type="slidenum">
              <a:rPr lang="en-US" altLang="ko-KR" smtClean="0"/>
              <a:pPr/>
              <a:t>5</a:t>
            </a:fld>
            <a:endParaRPr lang="en-US" altLang="ko-KR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5588" y="744538"/>
            <a:ext cx="6270625" cy="4703762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404058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55588" y="744538"/>
            <a:ext cx="6270625" cy="47037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/>
              <a:t>Note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3544D2-7911-42CB-BCA9-2F080238D676}" type="slidenum">
              <a:rPr lang="en-US" altLang="ko-KR" smtClean="0"/>
              <a:pPr>
                <a:defRPr/>
              </a:pPr>
              <a:t>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67987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</p:spPr>
        <p:txBody>
          <a:bodyPr/>
          <a:lstStyle/>
          <a:p>
            <a:fld id="{01E81ACB-E343-44D9-BD04-DC0B52D5EAEF}" type="slidenum">
              <a:rPr lang="en-US" altLang="ko-KR" smtClean="0"/>
              <a:pPr/>
              <a:t>7</a:t>
            </a:fld>
            <a:endParaRPr lang="en-US" altLang="ko-KR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5588" y="744538"/>
            <a:ext cx="6270625" cy="4703762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3904749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55588" y="744538"/>
            <a:ext cx="6270625" cy="47037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/>
              <a:t>Note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3544D2-7911-42CB-BCA9-2F080238D676}" type="slidenum">
              <a:rPr lang="en-US" altLang="ko-KR" smtClean="0"/>
              <a:pPr>
                <a:defRPr/>
              </a:pPr>
              <a:t>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82245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</p:spPr>
        <p:txBody>
          <a:bodyPr/>
          <a:lstStyle/>
          <a:p>
            <a:fld id="{01E81ACB-E343-44D9-BD04-DC0B52D5EAEF}" type="slidenum">
              <a:rPr lang="en-US" altLang="ko-KR" smtClean="0"/>
              <a:pPr/>
              <a:t>9</a:t>
            </a:fld>
            <a:endParaRPr lang="en-US" altLang="ko-KR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5588" y="744538"/>
            <a:ext cx="6270625" cy="4703762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1838233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932613" y="333375"/>
            <a:ext cx="2092325" cy="62642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50875" y="333375"/>
            <a:ext cx="6129338" cy="62642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맑은 고딕" pitchFamily="50" charset="-127"/>
                <a:cs typeface="Tahoma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Arial" pitchFamily="34" charset="0"/>
                <a:ea typeface="맑은 고딕" pitchFamily="50" charset="-127"/>
                <a:cs typeface="Arial" pitchFamily="34" charset="0"/>
              </a:defRPr>
            </a:lvl1pPr>
            <a:lvl2pPr>
              <a:defRPr b="0">
                <a:latin typeface="Arial" pitchFamily="34" charset="0"/>
                <a:ea typeface="맑은 고딕" pitchFamily="50" charset="-127"/>
                <a:cs typeface="Arial" pitchFamily="34" charset="0"/>
              </a:defRPr>
            </a:lvl2pPr>
            <a:lvl3pPr>
              <a:defRPr sz="1800" b="0">
                <a:latin typeface="Arial" pitchFamily="34" charset="0"/>
                <a:ea typeface="맑은 고딕" pitchFamily="50" charset="-127"/>
                <a:cs typeface="Arial" pitchFamily="34" charset="0"/>
              </a:defRPr>
            </a:lvl3pPr>
            <a:lvl4pPr>
              <a:defRPr>
                <a:latin typeface="Arial" pitchFamily="34" charset="0"/>
                <a:ea typeface="맑은 고딕" pitchFamily="50" charset="-127"/>
                <a:cs typeface="Arial" pitchFamily="34" charset="0"/>
              </a:defRPr>
            </a:lvl4pPr>
            <a:lvl5pPr>
              <a:defRPr>
                <a:latin typeface="Arial" pitchFamily="34" charset="0"/>
                <a:ea typeface="맑은 고딕" pitchFamily="50" charset="-127"/>
                <a:cs typeface="Arial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8715404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50875" y="979488"/>
            <a:ext cx="4038600" cy="561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41875" y="979488"/>
            <a:ext cx="4038600" cy="561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ahoma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Arial" pitchFamily="34" charset="0"/>
                <a:ea typeface="맑은 고딕" pitchFamily="50" charset="-127"/>
                <a:cs typeface="Arial" pitchFamily="34" charset="0"/>
              </a:defRPr>
            </a:lvl1pPr>
            <a:lvl2pPr>
              <a:defRPr b="0">
                <a:latin typeface="Arial" pitchFamily="34" charset="0"/>
                <a:ea typeface="맑은 고딕" pitchFamily="50" charset="-127"/>
                <a:cs typeface="Arial" pitchFamily="34" charset="0"/>
              </a:defRPr>
            </a:lvl2pPr>
            <a:lvl3pPr>
              <a:defRPr sz="1800" b="0">
                <a:latin typeface="Arial" pitchFamily="34" charset="0"/>
                <a:ea typeface="맑은 고딕" pitchFamily="50" charset="-127"/>
                <a:cs typeface="Arial" pitchFamily="34" charset="0"/>
              </a:defRPr>
            </a:lvl3pPr>
            <a:lvl4pPr>
              <a:defRPr sz="1600">
                <a:latin typeface="Arial" pitchFamily="34" charset="0"/>
                <a:ea typeface="맑은 고딕" pitchFamily="50" charset="-127"/>
                <a:cs typeface="Arial" pitchFamily="34" charset="0"/>
              </a:defRPr>
            </a:lvl4pPr>
            <a:lvl5pPr>
              <a:defRPr sz="1600">
                <a:latin typeface="Arial" pitchFamily="34" charset="0"/>
                <a:ea typeface="맑은 고딕" pitchFamily="50" charset="-127"/>
                <a:cs typeface="Arial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8715404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932613" y="333375"/>
            <a:ext cx="2092325" cy="62642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50875" y="333375"/>
            <a:ext cx="6129338" cy="62642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ahoma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Arial" pitchFamily="34" charset="0"/>
                <a:ea typeface="맑은 고딕" pitchFamily="50" charset="-127"/>
                <a:cs typeface="Arial" pitchFamily="34" charset="0"/>
              </a:defRPr>
            </a:lvl1pPr>
            <a:lvl2pPr>
              <a:defRPr b="0">
                <a:latin typeface="Arial" pitchFamily="34" charset="0"/>
                <a:ea typeface="맑은 고딕" pitchFamily="50" charset="-127"/>
                <a:cs typeface="Arial" pitchFamily="34" charset="0"/>
              </a:defRPr>
            </a:lvl2pPr>
            <a:lvl3pPr>
              <a:defRPr sz="1800" b="0">
                <a:latin typeface="Arial" pitchFamily="34" charset="0"/>
                <a:ea typeface="맑은 고딕" pitchFamily="50" charset="-127"/>
                <a:cs typeface="Arial" pitchFamily="34" charset="0"/>
              </a:defRPr>
            </a:lvl3pPr>
            <a:lvl4pPr>
              <a:defRPr sz="1600">
                <a:latin typeface="Arial" pitchFamily="34" charset="0"/>
                <a:ea typeface="맑은 고딕" pitchFamily="50" charset="-127"/>
                <a:cs typeface="Arial" pitchFamily="34" charset="0"/>
              </a:defRPr>
            </a:lvl4pPr>
            <a:lvl5pPr>
              <a:defRPr sz="1600">
                <a:latin typeface="Arial" pitchFamily="34" charset="0"/>
                <a:ea typeface="맑은 고딕" pitchFamily="50" charset="-127"/>
                <a:cs typeface="Arial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8715404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50875" y="979488"/>
            <a:ext cx="4038600" cy="561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41875" y="979488"/>
            <a:ext cx="4038600" cy="561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932613" y="333375"/>
            <a:ext cx="2092325" cy="62642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50875" y="333375"/>
            <a:ext cx="6129338" cy="62642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2374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ahoma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Arial" pitchFamily="34" charset="0"/>
                <a:ea typeface="맑은 고딕" pitchFamily="50" charset="-127"/>
                <a:cs typeface="Arial" pitchFamily="34" charset="0"/>
              </a:defRPr>
            </a:lvl1pPr>
            <a:lvl2pPr>
              <a:defRPr b="0">
                <a:latin typeface="Arial" pitchFamily="34" charset="0"/>
                <a:ea typeface="맑은 고딕" pitchFamily="50" charset="-127"/>
                <a:cs typeface="Arial" pitchFamily="34" charset="0"/>
              </a:defRPr>
            </a:lvl2pPr>
            <a:lvl3pPr>
              <a:defRPr sz="1800" b="0">
                <a:latin typeface="Arial" pitchFamily="34" charset="0"/>
                <a:ea typeface="맑은 고딕" pitchFamily="50" charset="-127"/>
                <a:cs typeface="Arial" pitchFamily="34" charset="0"/>
              </a:defRPr>
            </a:lvl3pPr>
            <a:lvl4pPr>
              <a:defRPr sz="1600">
                <a:latin typeface="Arial" pitchFamily="34" charset="0"/>
                <a:ea typeface="맑은 고딕" pitchFamily="50" charset="-127"/>
                <a:cs typeface="Arial" pitchFamily="34" charset="0"/>
              </a:defRPr>
            </a:lvl4pPr>
            <a:lvl5pPr>
              <a:defRPr sz="1600">
                <a:latin typeface="Arial" pitchFamily="34" charset="0"/>
                <a:ea typeface="맑은 고딕" pitchFamily="50" charset="-127"/>
                <a:cs typeface="Arial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8715404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11_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484784"/>
            <a:ext cx="8991600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81428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183104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50875" y="979488"/>
            <a:ext cx="4038600" cy="561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41875" y="979488"/>
            <a:ext cx="4038600" cy="561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17336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76848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109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50875" y="979488"/>
            <a:ext cx="4038600" cy="561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41875" y="979488"/>
            <a:ext cx="4038600" cy="561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2643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3984118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2203451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93024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932613" y="333375"/>
            <a:ext cx="2092325" cy="62642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50875" y="333375"/>
            <a:ext cx="6129338" cy="62642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87585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89219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ahoma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Arial" pitchFamily="34" charset="0"/>
                <a:ea typeface="맑은 고딕" pitchFamily="50" charset="-127"/>
                <a:cs typeface="Arial" pitchFamily="34" charset="0"/>
              </a:defRPr>
            </a:lvl1pPr>
            <a:lvl2pPr>
              <a:defRPr b="0">
                <a:latin typeface="Arial" pitchFamily="34" charset="0"/>
                <a:ea typeface="맑은 고딕" pitchFamily="50" charset="-127"/>
                <a:cs typeface="Arial" pitchFamily="34" charset="0"/>
              </a:defRPr>
            </a:lvl2pPr>
            <a:lvl3pPr>
              <a:defRPr sz="1800" b="0">
                <a:latin typeface="Arial" pitchFamily="34" charset="0"/>
                <a:ea typeface="맑은 고딕" pitchFamily="50" charset="-127"/>
                <a:cs typeface="Arial" pitchFamily="34" charset="0"/>
              </a:defRPr>
            </a:lvl3pPr>
            <a:lvl4pPr>
              <a:defRPr sz="1600">
                <a:latin typeface="Arial" pitchFamily="34" charset="0"/>
                <a:ea typeface="맑은 고딕" pitchFamily="50" charset="-127"/>
                <a:cs typeface="Arial" pitchFamily="34" charset="0"/>
              </a:defRPr>
            </a:lvl4pPr>
            <a:lvl5pPr>
              <a:defRPr sz="1600">
                <a:latin typeface="Arial" pitchFamily="34" charset="0"/>
                <a:ea typeface="맑은 고딕" pitchFamily="50" charset="-127"/>
                <a:cs typeface="Arial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8715404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11_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484784"/>
            <a:ext cx="8991600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85628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1485412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50875" y="979488"/>
            <a:ext cx="4038600" cy="561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41875" y="979488"/>
            <a:ext cx="4038600" cy="561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88431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469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1671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6278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42820851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7288987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47531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932613" y="333375"/>
            <a:ext cx="2092325" cy="62642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50875" y="333375"/>
            <a:ext cx="6129338" cy="62642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8435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8842375" y="6618288"/>
            <a:ext cx="33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fld id="{D2C740DE-DF22-4197-9D39-7123EF7EFD4D}" type="slidenum">
              <a:rPr lang="en-US" altLang="ko-KR" sz="1000">
                <a:solidFill>
                  <a:schemeClr val="bg1"/>
                </a:solidFill>
                <a:latin typeface="Arial" charset="0"/>
              </a:rPr>
              <a:pPr algn="r">
                <a:defRPr/>
              </a:pPr>
              <a:t>‹#›</a:t>
            </a:fld>
            <a:endParaRPr lang="en-US" altLang="ko-KR" sz="1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979488"/>
            <a:ext cx="8229600" cy="561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pic>
        <p:nvPicPr>
          <p:cNvPr id="1028" name="Picture 3" descr="10"/>
          <p:cNvPicPr>
            <a:picLocks noChangeAspect="1" noChangeArrowheads="1"/>
          </p:cNvPicPr>
          <p:nvPr/>
        </p:nvPicPr>
        <p:blipFill>
          <a:blip r:embed="rId14" cstate="print">
            <a:lum bright="-6000" contrast="36000"/>
          </a:blip>
          <a:srcRect/>
          <a:stretch>
            <a:fillRect/>
          </a:stretch>
        </p:blipFill>
        <p:spPr bwMode="auto">
          <a:xfrm>
            <a:off x="409575" y="461963"/>
            <a:ext cx="3175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746125" y="328613"/>
            <a:ext cx="1698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ko-KR" altLang="ko-KR" sz="3200" b="1">
              <a:solidFill>
                <a:srgbClr val="006666"/>
              </a:soli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15963" y="333375"/>
            <a:ext cx="83089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ahoma" pitchFamily="34" charset="0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ahoma" pitchFamily="34" charset="0"/>
          <a:ea typeface="-윤고딕340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ahoma" pitchFamily="34" charset="0"/>
          <a:ea typeface="-윤고딕340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ahoma" pitchFamily="34" charset="0"/>
          <a:ea typeface="-윤고딕340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ahoma" pitchFamily="34" charset="0"/>
          <a:ea typeface="-윤고딕340" pitchFamily="18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-윤고딕340" pitchFamily="18" charset="-127"/>
          <a:ea typeface="-윤고딕340" pitchFamily="18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-윤고딕340" pitchFamily="18" charset="-127"/>
          <a:ea typeface="-윤고딕340" pitchFamily="18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-윤고딕340" pitchFamily="18" charset="-127"/>
          <a:ea typeface="-윤고딕340" pitchFamily="18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-윤고딕340" pitchFamily="18" charset="-127"/>
          <a:ea typeface="-윤고딕340" pitchFamily="18" charset="-127"/>
        </a:defRPr>
      </a:lvl9pPr>
    </p:titleStyle>
    <p:bodyStyle>
      <a:lvl1pPr marL="265113" indent="-265113" algn="l" rtl="0" eaLnBrk="0" fontAlgn="base" latinLnBrk="1" hangingPunct="0">
        <a:spcBef>
          <a:spcPct val="20000"/>
        </a:spcBef>
        <a:spcAft>
          <a:spcPct val="0"/>
        </a:spcAft>
        <a:buBlip>
          <a:blip r:embed="rId15"/>
        </a:buBlip>
        <a:defRPr kumimoji="1" sz="2400" b="1">
          <a:solidFill>
            <a:schemeClr val="tx1"/>
          </a:solidFill>
          <a:latin typeface="Arial" charset="0"/>
          <a:ea typeface="+mn-ea"/>
          <a:cs typeface="+mn-cs"/>
        </a:defRPr>
      </a:lvl1pPr>
      <a:lvl2pPr marL="719138" indent="-273050" algn="l" rtl="0" eaLnBrk="0" fontAlgn="base" latinLnBrk="1" hangingPunct="0">
        <a:spcBef>
          <a:spcPct val="20000"/>
        </a:spcBef>
        <a:spcAft>
          <a:spcPct val="0"/>
        </a:spcAft>
        <a:buSzPct val="120000"/>
        <a:buBlip>
          <a:blip r:embed="rId16"/>
        </a:buBlip>
        <a:defRPr kumimoji="1" sz="2000" b="1">
          <a:solidFill>
            <a:schemeClr val="tx1"/>
          </a:solidFill>
          <a:latin typeface="Arial" charset="0"/>
          <a:ea typeface="+mn-ea"/>
        </a:defRPr>
      </a:lvl2pPr>
      <a:lvl3pPr marL="1231900" indent="-22860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ü"/>
        <a:defRPr kumimoji="1" sz="2400" b="1">
          <a:solidFill>
            <a:schemeClr val="tx1"/>
          </a:solidFill>
          <a:latin typeface="Arial" charset="0"/>
          <a:ea typeface="+mn-ea"/>
        </a:defRPr>
      </a:lvl3pPr>
      <a:lvl4pPr marL="1639888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굴림" pitchFamily="50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굴림" pitchFamily="50" charset="-127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8842375" y="6618288"/>
            <a:ext cx="33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fld id="{D2C740DE-DF22-4197-9D39-7123EF7EFD4D}" type="slidenum">
              <a:rPr lang="en-US" altLang="ko-KR" sz="1000">
                <a:solidFill>
                  <a:srgbClr val="FFFFFF"/>
                </a:solidFill>
                <a:latin typeface="Arial" charset="0"/>
              </a:rPr>
              <a:pPr algn="r">
                <a:defRPr/>
              </a:pPr>
              <a:t>‹#›</a:t>
            </a:fld>
            <a:endParaRPr lang="en-US" altLang="ko-KR" sz="1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979488"/>
            <a:ext cx="8229600" cy="561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pic>
        <p:nvPicPr>
          <p:cNvPr id="1028" name="Picture 3" descr="10"/>
          <p:cNvPicPr>
            <a:picLocks noChangeAspect="1" noChangeArrowheads="1"/>
          </p:cNvPicPr>
          <p:nvPr/>
        </p:nvPicPr>
        <p:blipFill>
          <a:blip r:embed="rId14" cstate="print">
            <a:lum bright="-6000" contrast="36000"/>
          </a:blip>
          <a:srcRect/>
          <a:stretch>
            <a:fillRect/>
          </a:stretch>
        </p:blipFill>
        <p:spPr bwMode="auto">
          <a:xfrm>
            <a:off x="409575" y="461963"/>
            <a:ext cx="3175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746125" y="328613"/>
            <a:ext cx="1698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ko-KR" altLang="ko-KR" sz="3200" b="1">
              <a:solidFill>
                <a:srgbClr val="006666"/>
              </a:soli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15963" y="333375"/>
            <a:ext cx="83089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ahoma" pitchFamily="34" charset="0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ahoma" pitchFamily="34" charset="0"/>
          <a:ea typeface="-윤고딕340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ahoma" pitchFamily="34" charset="0"/>
          <a:ea typeface="-윤고딕340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ahoma" pitchFamily="34" charset="0"/>
          <a:ea typeface="-윤고딕340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ahoma" pitchFamily="34" charset="0"/>
          <a:ea typeface="-윤고딕340" pitchFamily="18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-윤고딕340" pitchFamily="18" charset="-127"/>
          <a:ea typeface="-윤고딕340" pitchFamily="18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-윤고딕340" pitchFamily="18" charset="-127"/>
          <a:ea typeface="-윤고딕340" pitchFamily="18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-윤고딕340" pitchFamily="18" charset="-127"/>
          <a:ea typeface="-윤고딕340" pitchFamily="18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-윤고딕340" pitchFamily="18" charset="-127"/>
          <a:ea typeface="-윤고딕340" pitchFamily="18" charset="-127"/>
        </a:defRPr>
      </a:lvl9pPr>
    </p:titleStyle>
    <p:bodyStyle>
      <a:lvl1pPr marL="265113" indent="-265113" algn="l" rtl="0" eaLnBrk="0" fontAlgn="base" latinLnBrk="1" hangingPunct="0">
        <a:spcBef>
          <a:spcPct val="20000"/>
        </a:spcBef>
        <a:spcAft>
          <a:spcPct val="0"/>
        </a:spcAft>
        <a:buBlip>
          <a:blip r:embed="rId15"/>
        </a:buBlip>
        <a:defRPr kumimoji="1" sz="2400" b="1">
          <a:solidFill>
            <a:schemeClr val="tx1"/>
          </a:solidFill>
          <a:latin typeface="Arial" charset="0"/>
          <a:ea typeface="+mn-ea"/>
          <a:cs typeface="+mn-cs"/>
        </a:defRPr>
      </a:lvl1pPr>
      <a:lvl2pPr marL="719138" indent="-273050" algn="l" rtl="0" eaLnBrk="0" fontAlgn="base" latinLnBrk="1" hangingPunct="0">
        <a:spcBef>
          <a:spcPct val="20000"/>
        </a:spcBef>
        <a:spcAft>
          <a:spcPct val="0"/>
        </a:spcAft>
        <a:buSzPct val="120000"/>
        <a:buBlip>
          <a:blip r:embed="rId16"/>
        </a:buBlip>
        <a:defRPr kumimoji="1" sz="2000" b="1">
          <a:solidFill>
            <a:schemeClr val="tx1"/>
          </a:solidFill>
          <a:latin typeface="Arial" charset="0"/>
          <a:ea typeface="+mn-ea"/>
        </a:defRPr>
      </a:lvl2pPr>
      <a:lvl3pPr marL="1231900" indent="-22860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ü"/>
        <a:defRPr kumimoji="1" sz="2400" b="1">
          <a:solidFill>
            <a:schemeClr val="tx1"/>
          </a:solidFill>
          <a:latin typeface="Arial" charset="0"/>
          <a:ea typeface="+mn-ea"/>
        </a:defRPr>
      </a:lvl3pPr>
      <a:lvl4pPr marL="1639888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굴림" pitchFamily="50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굴림" pitchFamily="50" charset="-127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8842375" y="6618288"/>
            <a:ext cx="33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fld id="{D2C740DE-DF22-4197-9D39-7123EF7EFD4D}" type="slidenum">
              <a:rPr lang="en-US" altLang="ko-KR" sz="1000">
                <a:solidFill>
                  <a:srgbClr val="FFFFFF"/>
                </a:solidFill>
                <a:latin typeface="Arial" charset="0"/>
              </a:rPr>
              <a:pPr algn="r">
                <a:defRPr/>
              </a:pPr>
              <a:t>‹#›</a:t>
            </a:fld>
            <a:endParaRPr lang="en-US" altLang="ko-KR" sz="1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979488"/>
            <a:ext cx="8229600" cy="561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pic>
        <p:nvPicPr>
          <p:cNvPr id="1028" name="Picture 3" descr="10"/>
          <p:cNvPicPr>
            <a:picLocks noChangeAspect="1" noChangeArrowheads="1"/>
          </p:cNvPicPr>
          <p:nvPr/>
        </p:nvPicPr>
        <p:blipFill>
          <a:blip r:embed="rId14" cstate="print">
            <a:lum bright="-6000" contrast="36000"/>
          </a:blip>
          <a:srcRect/>
          <a:stretch>
            <a:fillRect/>
          </a:stretch>
        </p:blipFill>
        <p:spPr bwMode="auto">
          <a:xfrm>
            <a:off x="409575" y="461963"/>
            <a:ext cx="3175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746125" y="328613"/>
            <a:ext cx="1698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ko-KR" altLang="ko-KR" sz="3200" b="1">
              <a:solidFill>
                <a:srgbClr val="006666"/>
              </a:soli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15963" y="333375"/>
            <a:ext cx="83089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ahoma" pitchFamily="34" charset="0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ahoma" pitchFamily="34" charset="0"/>
          <a:ea typeface="-윤고딕340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ahoma" pitchFamily="34" charset="0"/>
          <a:ea typeface="-윤고딕340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ahoma" pitchFamily="34" charset="0"/>
          <a:ea typeface="-윤고딕340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ahoma" pitchFamily="34" charset="0"/>
          <a:ea typeface="-윤고딕340" pitchFamily="18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-윤고딕340" pitchFamily="18" charset="-127"/>
          <a:ea typeface="-윤고딕340" pitchFamily="18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-윤고딕340" pitchFamily="18" charset="-127"/>
          <a:ea typeface="-윤고딕340" pitchFamily="18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-윤고딕340" pitchFamily="18" charset="-127"/>
          <a:ea typeface="-윤고딕340" pitchFamily="18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-윤고딕340" pitchFamily="18" charset="-127"/>
          <a:ea typeface="-윤고딕340" pitchFamily="18" charset="-127"/>
        </a:defRPr>
      </a:lvl9pPr>
    </p:titleStyle>
    <p:bodyStyle>
      <a:lvl1pPr marL="265113" indent="-265113" algn="l" rtl="0" eaLnBrk="0" fontAlgn="base" latinLnBrk="1" hangingPunct="0">
        <a:spcBef>
          <a:spcPct val="20000"/>
        </a:spcBef>
        <a:spcAft>
          <a:spcPct val="0"/>
        </a:spcAft>
        <a:buBlip>
          <a:blip r:embed="rId15"/>
        </a:buBlip>
        <a:defRPr kumimoji="1" sz="2400" b="1">
          <a:solidFill>
            <a:schemeClr val="tx1"/>
          </a:solidFill>
          <a:latin typeface="Arial" charset="0"/>
          <a:ea typeface="+mn-ea"/>
          <a:cs typeface="+mn-cs"/>
        </a:defRPr>
      </a:lvl1pPr>
      <a:lvl2pPr marL="719138" indent="-273050" algn="l" rtl="0" eaLnBrk="0" fontAlgn="base" latinLnBrk="1" hangingPunct="0">
        <a:spcBef>
          <a:spcPct val="20000"/>
        </a:spcBef>
        <a:spcAft>
          <a:spcPct val="0"/>
        </a:spcAft>
        <a:buSzPct val="120000"/>
        <a:buBlip>
          <a:blip r:embed="rId16"/>
        </a:buBlip>
        <a:defRPr kumimoji="1" sz="2000" b="1">
          <a:solidFill>
            <a:schemeClr val="tx1"/>
          </a:solidFill>
          <a:latin typeface="Arial" charset="0"/>
          <a:ea typeface="+mn-ea"/>
        </a:defRPr>
      </a:lvl2pPr>
      <a:lvl3pPr marL="1231900" indent="-22860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ü"/>
        <a:defRPr kumimoji="1" sz="2400" b="1">
          <a:solidFill>
            <a:schemeClr val="tx1"/>
          </a:solidFill>
          <a:latin typeface="Arial" charset="0"/>
          <a:ea typeface="+mn-ea"/>
        </a:defRPr>
      </a:lvl3pPr>
      <a:lvl4pPr marL="1639888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굴림" pitchFamily="50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굴림" pitchFamily="50" charset="-127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8842375" y="6618288"/>
            <a:ext cx="33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fld id="{D2C740DE-DF22-4197-9D39-7123EF7EFD4D}" type="slidenum">
              <a:rPr lang="en-US" altLang="ko-KR" sz="1000">
                <a:solidFill>
                  <a:srgbClr val="FFFFFF"/>
                </a:solidFill>
                <a:latin typeface="Arial" charset="0"/>
              </a:rPr>
              <a:pPr algn="r">
                <a:defRPr/>
              </a:pPr>
              <a:t>‹#›</a:t>
            </a:fld>
            <a:endParaRPr lang="en-US" altLang="ko-KR" sz="1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979488"/>
            <a:ext cx="8229600" cy="561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pic>
        <p:nvPicPr>
          <p:cNvPr id="1028" name="Picture 3" descr="10"/>
          <p:cNvPicPr>
            <a:picLocks noChangeAspect="1" noChangeArrowheads="1"/>
          </p:cNvPicPr>
          <p:nvPr/>
        </p:nvPicPr>
        <p:blipFill>
          <a:blip r:embed="rId14" cstate="print">
            <a:lum bright="-6000" contrast="36000"/>
          </a:blip>
          <a:srcRect/>
          <a:stretch>
            <a:fillRect/>
          </a:stretch>
        </p:blipFill>
        <p:spPr bwMode="auto">
          <a:xfrm>
            <a:off x="409575" y="461963"/>
            <a:ext cx="3175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746125" y="328613"/>
            <a:ext cx="1698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ko-KR" altLang="ko-KR" sz="3200" b="1">
              <a:solidFill>
                <a:srgbClr val="006666"/>
              </a:soli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15963" y="333375"/>
            <a:ext cx="83089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06181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ahoma" pitchFamily="34" charset="0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ahoma" pitchFamily="34" charset="0"/>
          <a:ea typeface="-윤고딕340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ahoma" pitchFamily="34" charset="0"/>
          <a:ea typeface="-윤고딕340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ahoma" pitchFamily="34" charset="0"/>
          <a:ea typeface="-윤고딕340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ahoma" pitchFamily="34" charset="0"/>
          <a:ea typeface="-윤고딕340" pitchFamily="18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-윤고딕340" pitchFamily="18" charset="-127"/>
          <a:ea typeface="-윤고딕340" pitchFamily="18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-윤고딕340" pitchFamily="18" charset="-127"/>
          <a:ea typeface="-윤고딕340" pitchFamily="18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-윤고딕340" pitchFamily="18" charset="-127"/>
          <a:ea typeface="-윤고딕340" pitchFamily="18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-윤고딕340" pitchFamily="18" charset="-127"/>
          <a:ea typeface="-윤고딕340" pitchFamily="18" charset="-127"/>
        </a:defRPr>
      </a:lvl9pPr>
    </p:titleStyle>
    <p:bodyStyle>
      <a:lvl1pPr marL="265113" indent="-265113" algn="l" rtl="0" eaLnBrk="0" fontAlgn="base" latinLnBrk="1" hangingPunct="0">
        <a:spcBef>
          <a:spcPct val="20000"/>
        </a:spcBef>
        <a:spcAft>
          <a:spcPct val="0"/>
        </a:spcAft>
        <a:buBlip>
          <a:blip r:embed="rId15"/>
        </a:buBlip>
        <a:defRPr kumimoji="1" sz="2400" b="1">
          <a:solidFill>
            <a:schemeClr val="tx1"/>
          </a:solidFill>
          <a:latin typeface="Arial" charset="0"/>
          <a:ea typeface="+mn-ea"/>
          <a:cs typeface="+mn-cs"/>
        </a:defRPr>
      </a:lvl1pPr>
      <a:lvl2pPr marL="719138" indent="-273050" algn="l" rtl="0" eaLnBrk="0" fontAlgn="base" latinLnBrk="1" hangingPunct="0">
        <a:spcBef>
          <a:spcPct val="20000"/>
        </a:spcBef>
        <a:spcAft>
          <a:spcPct val="0"/>
        </a:spcAft>
        <a:buSzPct val="120000"/>
        <a:buBlip>
          <a:blip r:embed="rId16"/>
        </a:buBlip>
        <a:defRPr kumimoji="1" sz="2000" b="1">
          <a:solidFill>
            <a:schemeClr val="tx1"/>
          </a:solidFill>
          <a:latin typeface="Arial" charset="0"/>
          <a:ea typeface="+mn-ea"/>
        </a:defRPr>
      </a:lvl2pPr>
      <a:lvl3pPr marL="1231900" indent="-22860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ü"/>
        <a:defRPr kumimoji="1" sz="2400" b="1">
          <a:solidFill>
            <a:schemeClr val="tx1"/>
          </a:solidFill>
          <a:latin typeface="Arial" charset="0"/>
          <a:ea typeface="+mn-ea"/>
        </a:defRPr>
      </a:lvl3pPr>
      <a:lvl4pPr marL="1639888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굴림" pitchFamily="50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굴림" pitchFamily="50" charset="-127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8842375" y="6618288"/>
            <a:ext cx="33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fld id="{D2C740DE-DF22-4197-9D39-7123EF7EFD4D}" type="slidenum">
              <a:rPr lang="en-US" altLang="ko-KR" sz="1000">
                <a:solidFill>
                  <a:srgbClr val="FFFFFF"/>
                </a:solidFill>
                <a:latin typeface="Arial" charset="0"/>
              </a:rPr>
              <a:pPr algn="r">
                <a:defRPr/>
              </a:pPr>
              <a:t>‹#›</a:t>
            </a:fld>
            <a:endParaRPr lang="en-US" altLang="ko-KR" sz="1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979488"/>
            <a:ext cx="8229600" cy="561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pic>
        <p:nvPicPr>
          <p:cNvPr id="1028" name="Picture 3" descr="10"/>
          <p:cNvPicPr>
            <a:picLocks noChangeAspect="1" noChangeArrowheads="1"/>
          </p:cNvPicPr>
          <p:nvPr/>
        </p:nvPicPr>
        <p:blipFill>
          <a:blip r:embed="rId14" cstate="print">
            <a:lum bright="-6000" contrast="36000"/>
          </a:blip>
          <a:srcRect/>
          <a:stretch>
            <a:fillRect/>
          </a:stretch>
        </p:blipFill>
        <p:spPr bwMode="auto">
          <a:xfrm>
            <a:off x="409575" y="461963"/>
            <a:ext cx="3175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746125" y="328613"/>
            <a:ext cx="1698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ko-KR" altLang="ko-KR" sz="3200" b="1">
              <a:solidFill>
                <a:srgbClr val="006666"/>
              </a:soli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15963" y="333375"/>
            <a:ext cx="83089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369523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ahoma" pitchFamily="34" charset="0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ahoma" pitchFamily="34" charset="0"/>
          <a:ea typeface="-윤고딕340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ahoma" pitchFamily="34" charset="0"/>
          <a:ea typeface="-윤고딕340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ahoma" pitchFamily="34" charset="0"/>
          <a:ea typeface="-윤고딕340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ahoma" pitchFamily="34" charset="0"/>
          <a:ea typeface="-윤고딕340" pitchFamily="18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-윤고딕340" pitchFamily="18" charset="-127"/>
          <a:ea typeface="-윤고딕340" pitchFamily="18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-윤고딕340" pitchFamily="18" charset="-127"/>
          <a:ea typeface="-윤고딕340" pitchFamily="18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-윤고딕340" pitchFamily="18" charset="-127"/>
          <a:ea typeface="-윤고딕340" pitchFamily="18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-윤고딕340" pitchFamily="18" charset="-127"/>
          <a:ea typeface="-윤고딕340" pitchFamily="18" charset="-127"/>
        </a:defRPr>
      </a:lvl9pPr>
    </p:titleStyle>
    <p:bodyStyle>
      <a:lvl1pPr marL="265113" indent="-265113" algn="l" rtl="0" eaLnBrk="0" fontAlgn="base" latinLnBrk="1" hangingPunct="0">
        <a:spcBef>
          <a:spcPct val="20000"/>
        </a:spcBef>
        <a:spcAft>
          <a:spcPct val="0"/>
        </a:spcAft>
        <a:buBlip>
          <a:blip r:embed="rId15"/>
        </a:buBlip>
        <a:defRPr kumimoji="1" sz="2400" b="1">
          <a:solidFill>
            <a:schemeClr val="tx1"/>
          </a:solidFill>
          <a:latin typeface="Arial" charset="0"/>
          <a:ea typeface="+mn-ea"/>
          <a:cs typeface="+mn-cs"/>
        </a:defRPr>
      </a:lvl1pPr>
      <a:lvl2pPr marL="719138" indent="-273050" algn="l" rtl="0" eaLnBrk="0" fontAlgn="base" latinLnBrk="1" hangingPunct="0">
        <a:spcBef>
          <a:spcPct val="20000"/>
        </a:spcBef>
        <a:spcAft>
          <a:spcPct val="0"/>
        </a:spcAft>
        <a:buSzPct val="120000"/>
        <a:buBlip>
          <a:blip r:embed="rId16"/>
        </a:buBlip>
        <a:defRPr kumimoji="1" sz="2000" b="1">
          <a:solidFill>
            <a:schemeClr val="tx1"/>
          </a:solidFill>
          <a:latin typeface="Arial" charset="0"/>
          <a:ea typeface="+mn-ea"/>
        </a:defRPr>
      </a:lvl2pPr>
      <a:lvl3pPr marL="1231900" indent="-22860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ü"/>
        <a:defRPr kumimoji="1" sz="2400" b="1">
          <a:solidFill>
            <a:schemeClr val="tx1"/>
          </a:solidFill>
          <a:latin typeface="Arial" charset="0"/>
          <a:ea typeface="+mn-ea"/>
        </a:defRPr>
      </a:lvl3pPr>
      <a:lvl4pPr marL="1639888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굴림" pitchFamily="50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굴림" pitchFamily="50" charset="-127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9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75"/>
            <a:ext cx="7119938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1" name="Picture 3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4"/>
            <a:ext cx="9144000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로고_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338" y="6237288"/>
            <a:ext cx="887412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4" name="Picture 6" descr="사각모음_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8363" y="1287463"/>
            <a:ext cx="1314450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5" name="Picture 7" descr="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4150" y="5157788"/>
            <a:ext cx="1130300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9" name="Picture 11" descr="3d_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02538" y="6035675"/>
            <a:ext cx="12636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20" name="Picture 12" descr="9-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3600" y="2109788"/>
            <a:ext cx="4470400" cy="474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직사각형 13"/>
          <p:cNvSpPr/>
          <p:nvPr/>
        </p:nvSpPr>
        <p:spPr>
          <a:xfrm>
            <a:off x="214282" y="674693"/>
            <a:ext cx="81576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sz="3200" b="1" dirty="0" smtClean="0">
                <a:ln w="11430"/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SCM </a:t>
            </a:r>
            <a:r>
              <a:rPr lang="en-US" altLang="ko-KR" sz="3200" b="1" smtClean="0">
                <a:ln w="11430"/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Express V6.4.0 </a:t>
            </a:r>
            <a:r>
              <a:rPr lang="en-US" altLang="ko-KR" sz="3200" b="1" dirty="0" smtClean="0">
                <a:ln w="11430"/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Configuration Guide</a:t>
            </a:r>
            <a:endParaRPr lang="en-US" altLang="ko-KR" sz="2400" b="1" dirty="0" smtClean="0">
              <a:ln w="11430"/>
              <a:solidFill>
                <a:srgbClr val="FFC000"/>
              </a:solidFill>
              <a:latin typeface="맑은 고딕" pitchFamily="50" charset="-127"/>
              <a:ea typeface="맑은 고딕" pitchFamily="50" charset="-127"/>
              <a:cs typeface="Tahoma" pitchFamily="34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7597775" y="115888"/>
            <a:ext cx="1465263" cy="28416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Distribution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8243888" y="411163"/>
            <a:ext cx="812800" cy="28416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altLang="ko-KR" sz="12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English</a:t>
            </a:r>
            <a:endParaRPr lang="en-US" altLang="ko-KR" sz="1200" b="0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7596188" y="411163"/>
            <a:ext cx="654050" cy="28416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altLang="ko-KR" sz="1200" b="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Ver.1.0</a:t>
            </a:r>
            <a:endParaRPr lang="en-US" altLang="ko-KR" sz="1200" b="0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7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External Call Forwarding Coloring Service</a:t>
            </a:r>
            <a:endParaRPr lang="en-US" altLang="ko-KR" dirty="0">
              <a:solidFill>
                <a:srgbClr val="FFC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-111125" y="1755046"/>
            <a:ext cx="8229600" cy="2040159"/>
          </a:xfrm>
        </p:spPr>
        <p:txBody>
          <a:bodyPr/>
          <a:lstStyle/>
          <a:p>
            <a:endParaRPr lang="ko-KR" altLang="ko-KR" dirty="0" smtClean="0"/>
          </a:p>
          <a:p>
            <a:pPr lvl="1"/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 bwMode="auto">
          <a:xfrm>
            <a:off x="456141" y="1162917"/>
            <a:ext cx="8196563" cy="138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latinLnBrk="1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200" b="1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1pPr>
            <a:lvl2pPr marL="719138" indent="-273050" algn="l" rtl="0" eaLnBrk="0" fontAlgn="base" latinLnBrk="1" hangingPunct="0">
              <a:spcBef>
                <a:spcPct val="20000"/>
              </a:spcBef>
              <a:spcAft>
                <a:spcPct val="0"/>
              </a:spcAft>
              <a:buSzPct val="120000"/>
              <a:buBlip>
                <a:blip r:embed="rId4"/>
              </a:buBlip>
              <a:defRPr kumimoji="1" sz="2000" b="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2pPr>
            <a:lvl3pPr marL="12319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kumimoji="1" sz="1800" b="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3pPr>
            <a:lvl4pPr marL="1639888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5pPr>
            <a:lvl6pPr marL="25146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sz="1400" dirty="0"/>
              <a:t>This function is that SCM provides coloring Service in external call forwarding </a:t>
            </a:r>
            <a:r>
              <a:rPr lang="en-US" altLang="ko-KR" sz="1400" dirty="0" smtClean="0"/>
              <a:t>call</a:t>
            </a:r>
          </a:p>
          <a:p>
            <a:r>
              <a:rPr lang="en-US" altLang="ko-KR" sz="1400" dirty="0" smtClean="0"/>
              <a:t>If you want to use this function, you </a:t>
            </a:r>
            <a:r>
              <a:rPr lang="ko-KR" altLang="ko-KR" sz="1400" dirty="0" smtClean="0"/>
              <a:t>need to set up the DB below. </a:t>
            </a:r>
          </a:p>
          <a:p>
            <a:pPr lvl="0"/>
            <a:r>
              <a:rPr lang="en-US" altLang="ko-KR" sz="1400" dirty="0"/>
              <a:t>[CONFIGURATION &gt; TRUNK ROUTING &gt; ROUTE &gt; TRUNK SERVICE &gt; TANDEM EXTCOLORING ] </a:t>
            </a:r>
            <a:r>
              <a:rPr lang="en-US" altLang="ko-KR" sz="1400" dirty="0" smtClean="0"/>
              <a:t>set “Enable”</a:t>
            </a:r>
          </a:p>
          <a:p>
            <a:pPr marL="0" lvl="0" indent="0">
              <a:buNone/>
            </a:pPr>
            <a:endParaRPr lang="ko-KR" altLang="ko-KR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48" y="2454681"/>
            <a:ext cx="7951930" cy="406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880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9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75"/>
            <a:ext cx="7119938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1" name="Picture 3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4"/>
            <a:ext cx="9144000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로고_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338" y="6237288"/>
            <a:ext cx="887412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4" name="Picture 6" descr="사각모음_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8363" y="1287463"/>
            <a:ext cx="1314450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5" name="Picture 7" descr="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4150" y="5157788"/>
            <a:ext cx="1130300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9" name="Picture 11" descr="3d_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02538" y="6035675"/>
            <a:ext cx="12636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20" name="Picture 12" descr="9-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3600" y="2109788"/>
            <a:ext cx="4470400" cy="474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직사각형 13"/>
          <p:cNvSpPr/>
          <p:nvPr/>
        </p:nvSpPr>
        <p:spPr>
          <a:xfrm>
            <a:off x="214282" y="285728"/>
            <a:ext cx="73882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sz="2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Multi-ring List menu added in </a:t>
            </a:r>
            <a:r>
              <a:rPr lang="en-US" altLang="ko-KR" sz="2400" b="1" dirty="0" err="1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multibatch</a:t>
            </a:r>
            <a:r>
              <a:rPr lang="en-US" altLang="ko-KR" sz="2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page</a:t>
            </a:r>
            <a:endParaRPr lang="en-US" altLang="ko-KR" sz="2400" b="1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31741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7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5963" y="497497"/>
            <a:ext cx="8308975" cy="574675"/>
          </a:xfrm>
        </p:spPr>
        <p:txBody>
          <a:bodyPr/>
          <a:lstStyle/>
          <a:p>
            <a:r>
              <a:rPr lang="en-US" altLang="ko-KR" dirty="0"/>
              <a:t>Multi-ring List menu added in </a:t>
            </a:r>
            <a:r>
              <a:rPr lang="en-US" altLang="ko-KR" dirty="0" err="1"/>
              <a:t>multibatch</a:t>
            </a:r>
            <a:r>
              <a:rPr lang="en-US" altLang="ko-KR" dirty="0"/>
              <a:t> </a:t>
            </a:r>
            <a:r>
              <a:rPr lang="en-US" altLang="ko-KR" dirty="0" smtClean="0"/>
              <a:t>page(1/2)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50875" y="979488"/>
            <a:ext cx="8229600" cy="2040159"/>
          </a:xfrm>
        </p:spPr>
        <p:txBody>
          <a:bodyPr/>
          <a:lstStyle/>
          <a:p>
            <a:endParaRPr lang="ko-KR" altLang="ko-KR" dirty="0" smtClean="0"/>
          </a:p>
          <a:p>
            <a:pPr lvl="1"/>
            <a:endParaRPr lang="ko-KR" altLang="en-US" dirty="0"/>
          </a:p>
        </p:txBody>
      </p:sp>
      <p:sp>
        <p:nvSpPr>
          <p:cNvPr id="14" name="부제목 2"/>
          <p:cNvSpPr txBox="1">
            <a:spLocks/>
          </p:cNvSpPr>
          <p:nvPr/>
        </p:nvSpPr>
        <p:spPr bwMode="auto">
          <a:xfrm>
            <a:off x="491922" y="1320571"/>
            <a:ext cx="734481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latinLnBrk="1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200" b="1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1pPr>
            <a:lvl2pPr marL="719138" indent="-273050" algn="l" rtl="0" eaLnBrk="0" fontAlgn="base" latinLnBrk="1" hangingPunct="0">
              <a:spcBef>
                <a:spcPct val="20000"/>
              </a:spcBef>
              <a:spcAft>
                <a:spcPct val="0"/>
              </a:spcAft>
              <a:buSzPct val="120000"/>
              <a:buBlip>
                <a:blip r:embed="rId4"/>
              </a:buBlip>
              <a:defRPr kumimoji="1" sz="2000" b="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2pPr>
            <a:lvl3pPr marL="12319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kumimoji="1" sz="1800" b="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3pPr>
            <a:lvl4pPr marL="1639888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5pPr>
            <a:lvl6pPr marL="25146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285750" indent="-285750">
              <a:buFontTx/>
              <a:buChar char="-"/>
            </a:pPr>
            <a:r>
              <a:rPr lang="en-US" altLang="ko-KR" sz="1800" dirty="0" smtClean="0"/>
              <a:t>Multi-ring </a:t>
            </a:r>
            <a:r>
              <a:rPr lang="en-US" altLang="ko-KR" sz="1800" dirty="0"/>
              <a:t>List</a:t>
            </a:r>
            <a:endParaRPr lang="en-US" altLang="ko-KR" sz="1800" dirty="0" smtClean="0"/>
          </a:p>
          <a:p>
            <a:pPr marL="742950" lvl="1" indent="-285750">
              <a:buFontTx/>
              <a:buChar char="-"/>
            </a:pPr>
            <a:r>
              <a:rPr lang="en-US" altLang="ko-KR" sz="1400" dirty="0"/>
              <a:t>Menu: [Tool &gt; Customer Data Import/Export &gt; Multi-ring List</a:t>
            </a:r>
            <a:r>
              <a:rPr lang="en-US" altLang="ko-KR" sz="1400" dirty="0" smtClean="0"/>
              <a:t>]</a:t>
            </a:r>
          </a:p>
          <a:p>
            <a:pPr marL="742950" lvl="1" indent="-285750">
              <a:buFontTx/>
              <a:buChar char="-"/>
            </a:pPr>
            <a:r>
              <a:rPr lang="en-US" altLang="ko-KR" sz="1400" dirty="0" smtClean="0"/>
              <a:t>Users can upload or download multi-ring list data through excel file at once</a:t>
            </a:r>
          </a:p>
          <a:p>
            <a:pPr marL="742950" lvl="1" indent="-285750">
              <a:buFontTx/>
              <a:buChar char="-"/>
            </a:pPr>
            <a:r>
              <a:rPr lang="en-US" altLang="ko-KR" sz="1400" dirty="0" smtClean="0"/>
              <a:t>Users also can modify data in this page</a:t>
            </a:r>
          </a:p>
          <a:p>
            <a:pPr marL="742950" lvl="1" indent="-285750">
              <a:buFontTx/>
              <a:buChar char="-"/>
            </a:pPr>
            <a:r>
              <a:rPr lang="en-US" altLang="ko-KR" sz="1400" dirty="0" smtClean="0"/>
              <a:t>Users cannot delete data in this page</a:t>
            </a:r>
          </a:p>
          <a:p>
            <a:pPr marL="742950" lvl="1" indent="-285750">
              <a:buFontTx/>
              <a:buChar char="-"/>
            </a:pPr>
            <a:endParaRPr lang="en-US" altLang="ko-KR" sz="1400" dirty="0" smtClean="0"/>
          </a:p>
          <a:p>
            <a:pPr marL="742950" lvl="1" indent="-285750">
              <a:buFontTx/>
              <a:buChar char="-"/>
            </a:pPr>
            <a:endParaRPr lang="en-US" altLang="ko-KR" sz="1400" dirty="0" smtClean="0"/>
          </a:p>
          <a:p>
            <a:pPr marL="742950" lvl="1" indent="-285750">
              <a:buFontTx/>
              <a:buChar char="-"/>
            </a:pP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3943004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5963" y="509220"/>
            <a:ext cx="8308975" cy="574675"/>
          </a:xfrm>
        </p:spPr>
        <p:txBody>
          <a:bodyPr/>
          <a:lstStyle/>
          <a:p>
            <a:r>
              <a:rPr lang="en-US" altLang="ko-KR" dirty="0"/>
              <a:t>Multi-ring List menu added in </a:t>
            </a:r>
            <a:r>
              <a:rPr lang="en-US" altLang="ko-KR" dirty="0" err="1"/>
              <a:t>multibatch</a:t>
            </a:r>
            <a:r>
              <a:rPr lang="en-US" altLang="ko-KR" dirty="0"/>
              <a:t> </a:t>
            </a:r>
            <a:r>
              <a:rPr lang="en-US" altLang="ko-KR" dirty="0" smtClean="0"/>
              <a:t>page(2/2)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50875" y="979488"/>
            <a:ext cx="8229600" cy="2040159"/>
          </a:xfrm>
        </p:spPr>
        <p:txBody>
          <a:bodyPr/>
          <a:lstStyle/>
          <a:p>
            <a:endParaRPr lang="ko-KR" altLang="ko-KR" dirty="0" smtClean="0"/>
          </a:p>
          <a:p>
            <a:pPr lvl="1"/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 bwMode="auto">
          <a:xfrm>
            <a:off x="650875" y="1231415"/>
            <a:ext cx="8229600" cy="156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latinLnBrk="1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200" b="1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1pPr>
            <a:lvl2pPr marL="719138" indent="-273050" algn="l" rtl="0" eaLnBrk="0" fontAlgn="base" latinLnBrk="1" hangingPunct="0">
              <a:spcBef>
                <a:spcPct val="20000"/>
              </a:spcBef>
              <a:spcAft>
                <a:spcPct val="0"/>
              </a:spcAft>
              <a:buSzPct val="120000"/>
              <a:buBlip>
                <a:blip r:embed="rId4"/>
              </a:buBlip>
              <a:defRPr kumimoji="1" sz="2000" b="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2pPr>
            <a:lvl3pPr marL="12319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kumimoji="1" sz="1800" b="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3pPr>
            <a:lvl4pPr marL="1639888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5pPr>
            <a:lvl6pPr marL="25146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sz="1400" b="0" dirty="0" smtClean="0"/>
              <a:t>Move to </a:t>
            </a:r>
            <a:r>
              <a:rPr lang="en-US" altLang="ko-KR" sz="1400" dirty="0" smtClean="0"/>
              <a:t>[Tool &gt; Customer Data Import/Export &gt; Multi-ring List] </a:t>
            </a:r>
            <a:r>
              <a:rPr lang="en-US" altLang="ko-KR" sz="1400" b="0" dirty="0" smtClean="0"/>
              <a:t>Menu.</a:t>
            </a:r>
            <a:endParaRPr lang="en-US" altLang="ko-KR" sz="1400" b="0" kern="0" dirty="0" smtClean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875" y="1569412"/>
            <a:ext cx="8304702" cy="49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24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삼성전자중국PJT(표지)_00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3209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 descr="삼성전자중국PJT(표지)_004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571500"/>
            <a:ext cx="2427287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그림 5" descr="삼성전자중국PJT(표지)_005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3725" y="1857375"/>
            <a:ext cx="30638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그림 6" descr="삼성전자중국PJT(표지)_006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8025" y="1285875"/>
            <a:ext cx="2989263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3654" name="Picture 18" descr="감사_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54275" y="2867025"/>
            <a:ext cx="408622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3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32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6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ffectLst/>
              </a:rPr>
              <a:t>History</a:t>
            </a:r>
            <a:endParaRPr lang="ko-KR" altLang="en-US" dirty="0">
              <a:effectLst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399518"/>
              </p:ext>
            </p:extLst>
          </p:nvPr>
        </p:nvGraphicFramePr>
        <p:xfrm>
          <a:off x="575556" y="1124744"/>
          <a:ext cx="8064896" cy="802540"/>
        </p:xfrm>
        <a:graphic>
          <a:graphicData uri="http://schemas.openxmlformats.org/drawingml/2006/table">
            <a:tbl>
              <a:tblPr/>
              <a:tblGrid>
                <a:gridCol w="783300"/>
                <a:gridCol w="949338"/>
                <a:gridCol w="6332258"/>
              </a:tblGrid>
              <a:tr h="15352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Version</a:t>
                      </a:r>
                      <a:endParaRPr lang="en-US" sz="13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8539" marR="28539" marT="28539" marB="2853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Date</a:t>
                      </a:r>
                      <a:endParaRPr lang="en-US" sz="13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8539" marR="28539" marT="28539" marB="2853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Changes</a:t>
                      </a:r>
                      <a:endParaRPr lang="en-US" sz="13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8539" marR="28539" marT="28539" marB="2853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73671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1.0</a:t>
                      </a:r>
                    </a:p>
                  </a:txBody>
                  <a:tcPr marL="28539" marR="28539" marT="28539" marB="2853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2018.06</a:t>
                      </a:r>
                      <a:endParaRPr lang="en-US" sz="13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8539" marR="28539" marT="28539" marB="2853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1" indent="0">
                        <a:buFont typeface="Arial" pitchFamily="34" charset="0"/>
                        <a:buNone/>
                      </a:pPr>
                      <a:r>
                        <a:rPr lang="en-US" sz="1300" b="1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Initial version for V6.4.0.x</a:t>
                      </a:r>
                      <a:endParaRPr lang="en-US" sz="1300" b="1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28539" marR="28539" marT="28539" marB="2853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71">
                <a:tc>
                  <a:txBody>
                    <a:bodyPr/>
                    <a:lstStyle/>
                    <a:p>
                      <a:pPr algn="ctr"/>
                      <a:endParaRPr lang="en-US" sz="1300" b="1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8539" marR="28539" marT="28539" marB="2853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8539" marR="28539" marT="28539" marB="2853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1" indent="0">
                        <a:buFont typeface="Arial" pitchFamily="34" charset="0"/>
                        <a:buNone/>
                      </a:pPr>
                      <a:endParaRPr lang="en-US" sz="1300" b="1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28539" marR="28539" marT="28539" marB="2853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95" name="Picture 19" descr="contests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850" y="860425"/>
            <a:ext cx="259238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1066752" y="1848258"/>
            <a:ext cx="758363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rgbClr val="FF66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| </a:t>
            </a:r>
            <a:r>
              <a:rPr lang="en-US" altLang="ko-KR" sz="1400" b="1" dirty="0" smtClean="0">
                <a:solidFill>
                  <a:srgbClr val="224CAA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Random </a:t>
            </a:r>
            <a:r>
              <a:rPr lang="en-US" altLang="ko-KR" sz="1400" b="1" dirty="0" smtClean="0">
                <a:solidFill>
                  <a:srgbClr val="224CAA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CLI</a:t>
            </a:r>
          </a:p>
          <a:p>
            <a:r>
              <a:rPr lang="en-US" altLang="ko-KR" sz="1400" b="1" dirty="0">
                <a:solidFill>
                  <a:srgbClr val="FF66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| </a:t>
            </a:r>
            <a:r>
              <a:rPr lang="en-US" altLang="ko-KR" sz="1400" b="1" dirty="0">
                <a:solidFill>
                  <a:srgbClr val="224CAA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Billing with PRI Redirecting Number</a:t>
            </a:r>
          </a:p>
          <a:p>
            <a:r>
              <a:rPr lang="en-US" altLang="ko-KR" sz="1400" b="1" dirty="0" smtClean="0">
                <a:solidFill>
                  <a:srgbClr val="FF66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| </a:t>
            </a:r>
            <a:r>
              <a:rPr lang="en-US" altLang="ko-KR" sz="1400" b="1" dirty="0">
                <a:solidFill>
                  <a:srgbClr val="224CAA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External Call Forwarding Coloring </a:t>
            </a:r>
            <a:r>
              <a:rPr lang="en-US" altLang="ko-KR" sz="1400" b="1" dirty="0" smtClean="0">
                <a:solidFill>
                  <a:srgbClr val="224CAA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Service</a:t>
            </a:r>
          </a:p>
          <a:p>
            <a:r>
              <a:rPr lang="en-US" altLang="ko-KR" sz="1400" b="1" dirty="0">
                <a:solidFill>
                  <a:srgbClr val="FF66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| </a:t>
            </a:r>
            <a:r>
              <a:rPr lang="en-US" altLang="ko-KR" sz="1400" b="1" dirty="0">
                <a:solidFill>
                  <a:srgbClr val="224CAA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Multi-ring List menu added in </a:t>
            </a:r>
            <a:r>
              <a:rPr lang="en-US" altLang="ko-KR" sz="1400" b="1" dirty="0" err="1">
                <a:solidFill>
                  <a:srgbClr val="224CAA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multibatch</a:t>
            </a:r>
            <a:r>
              <a:rPr lang="en-US" altLang="ko-KR" sz="1400" b="1" dirty="0">
                <a:solidFill>
                  <a:srgbClr val="224CAA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page</a:t>
            </a:r>
          </a:p>
          <a:p>
            <a:r>
              <a:rPr lang="en-US" altLang="ko-KR" sz="1400" b="1" dirty="0" smtClean="0">
                <a:solidFill>
                  <a:srgbClr val="224CAA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</a:t>
            </a:r>
            <a:endParaRPr lang="en-US" altLang="ko-KR" sz="1400" b="1" dirty="0">
              <a:solidFill>
                <a:srgbClr val="224CAA"/>
              </a:solidFill>
              <a:latin typeface="맑은 고딕" pitchFamily="50" charset="-127"/>
              <a:ea typeface="맑은 고딕" pitchFamily="50" charset="-127"/>
              <a:cs typeface="Tahoma" pitchFamily="34" charset="0"/>
            </a:endParaRPr>
          </a:p>
          <a:p>
            <a:endParaRPr lang="en-US" altLang="ko-KR" sz="1400" b="1" dirty="0">
              <a:solidFill>
                <a:srgbClr val="224CAA"/>
              </a:solidFill>
              <a:latin typeface="맑은 고딕" pitchFamily="50" charset="-127"/>
              <a:ea typeface="맑은 고딕" pitchFamily="50" charset="-127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7757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V6.4.0.x Cautions</a:t>
            </a:r>
            <a:endParaRPr lang="ko-KR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57284" y="1072717"/>
            <a:ext cx="835242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&lt; Upgrade Cautions! &gt;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sz="1400" b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After upgrading to V6.4.0.x, </a:t>
            </a:r>
            <a:endParaRPr lang="en-US" altLang="ko-KR" sz="1400" b="1" dirty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0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9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75"/>
            <a:ext cx="7119938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1" name="Picture 3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4"/>
            <a:ext cx="9144000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로고_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338" y="6237288"/>
            <a:ext cx="887412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4" name="Picture 6" descr="사각모음_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8363" y="1287463"/>
            <a:ext cx="1314450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5" name="Picture 7" descr="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4150" y="5157788"/>
            <a:ext cx="1130300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9" name="Picture 11" descr="3d_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02538" y="6035675"/>
            <a:ext cx="12636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20" name="Picture 12" descr="9-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3600" y="2109788"/>
            <a:ext cx="4470400" cy="474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직사각형 13"/>
          <p:cNvSpPr/>
          <p:nvPr/>
        </p:nvSpPr>
        <p:spPr>
          <a:xfrm>
            <a:off x="214281" y="285728"/>
            <a:ext cx="83185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sz="2400" b="1" dirty="0" smtClean="0">
                <a:solidFill>
                  <a:srgbClr val="FFC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Random </a:t>
            </a:r>
            <a:r>
              <a:rPr lang="en-US" altLang="ko-KR" sz="2400" b="1" dirty="0" smtClean="0">
                <a:solidFill>
                  <a:srgbClr val="FFC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CLI</a:t>
            </a:r>
            <a:endParaRPr lang="en-US" altLang="ko-KR" sz="2400" b="1" dirty="0" smtClean="0">
              <a:solidFill>
                <a:srgbClr val="FFC000"/>
              </a:solidFill>
              <a:latin typeface="맑은 고딕" pitchFamily="50" charset="-127"/>
              <a:ea typeface="맑은 고딕" pitchFamily="50" charset="-127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38186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7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Random CLI</a:t>
            </a:r>
            <a:endParaRPr lang="en-US" altLang="ko-KR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-111125" y="1755046"/>
            <a:ext cx="8229600" cy="2040159"/>
          </a:xfrm>
        </p:spPr>
        <p:txBody>
          <a:bodyPr/>
          <a:lstStyle/>
          <a:p>
            <a:endParaRPr lang="ko-KR" altLang="ko-KR" dirty="0" smtClean="0"/>
          </a:p>
          <a:p>
            <a:pPr lvl="1"/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 bwMode="auto">
          <a:xfrm>
            <a:off x="456141" y="1162917"/>
            <a:ext cx="8196563" cy="138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latinLnBrk="1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200" b="1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1pPr>
            <a:lvl2pPr marL="719138" indent="-273050" algn="l" rtl="0" eaLnBrk="0" fontAlgn="base" latinLnBrk="1" hangingPunct="0">
              <a:spcBef>
                <a:spcPct val="20000"/>
              </a:spcBef>
              <a:spcAft>
                <a:spcPct val="0"/>
              </a:spcAft>
              <a:buSzPct val="120000"/>
              <a:buBlip>
                <a:blip r:embed="rId4"/>
              </a:buBlip>
              <a:defRPr kumimoji="1" sz="2000" b="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2pPr>
            <a:lvl3pPr marL="12319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kumimoji="1" sz="1800" b="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3pPr>
            <a:lvl4pPr marL="1639888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5pPr>
            <a:lvl6pPr marL="25146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sz="1400" dirty="0"/>
              <a:t>The random CLI is a feature that sends an outbound-only number to the </a:t>
            </a:r>
            <a:r>
              <a:rPr lang="en-US" altLang="ko-KR" sz="1400" dirty="0" smtClean="0"/>
              <a:t>calling number.</a:t>
            </a:r>
          </a:p>
          <a:p>
            <a:pPr lvl="0"/>
            <a:r>
              <a:rPr lang="en-US" altLang="ko-KR" sz="1400" dirty="0"/>
              <a:t>If you want to use this function, you </a:t>
            </a:r>
            <a:r>
              <a:rPr lang="ko-KR" altLang="ko-KR" sz="1400" dirty="0"/>
              <a:t>need to set up the DB below. </a:t>
            </a:r>
            <a:endParaRPr lang="en-US" altLang="ko-KR" sz="1400" dirty="0" smtClean="0"/>
          </a:p>
          <a:p>
            <a:r>
              <a:rPr lang="en-US" altLang="ko-KR" sz="1400" dirty="0"/>
              <a:t>[CONFIGURATION&gt; Trunk Routing&gt; Random CLI</a:t>
            </a:r>
            <a:r>
              <a:rPr lang="en-US" altLang="ko-KR" sz="1400" dirty="0" smtClean="0"/>
              <a:t>].</a:t>
            </a:r>
          </a:p>
          <a:p>
            <a:r>
              <a:rPr lang="en-US" altLang="ko-KR" sz="1400" dirty="0"/>
              <a:t>[CONFIGURATION&gt; Trunk Routing&gt; Route&gt; Trunk Service&gt; Random CLI Name]</a:t>
            </a:r>
            <a:endParaRPr lang="ko-KR" altLang="ko-KR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56141" y="2343336"/>
            <a:ext cx="1919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Random CLI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35" y="2651113"/>
            <a:ext cx="8164106" cy="7116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6140" y="3543779"/>
            <a:ext cx="2385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Random CLI name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35" y="3847804"/>
            <a:ext cx="8189829" cy="2396477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1285101" y="6030097"/>
            <a:ext cx="3303373" cy="172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5268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9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75"/>
            <a:ext cx="7119938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1" name="Picture 3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4"/>
            <a:ext cx="9144000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로고_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338" y="6237288"/>
            <a:ext cx="887412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4" name="Picture 6" descr="사각모음_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8363" y="1287463"/>
            <a:ext cx="1314450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5" name="Picture 7" descr="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4150" y="5157788"/>
            <a:ext cx="1130300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9" name="Picture 11" descr="3d_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02538" y="6035675"/>
            <a:ext cx="12636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20" name="Picture 12" descr="9-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3600" y="2109788"/>
            <a:ext cx="4470400" cy="474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직사각형 13"/>
          <p:cNvSpPr/>
          <p:nvPr/>
        </p:nvSpPr>
        <p:spPr>
          <a:xfrm>
            <a:off x="214282" y="285728"/>
            <a:ext cx="73882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sz="2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Billing </a:t>
            </a:r>
            <a:r>
              <a:rPr lang="en-US" altLang="ko-KR" sz="2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with PRI </a:t>
            </a:r>
            <a:r>
              <a:rPr lang="en-US" altLang="ko-KR" sz="2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Redirecting Number</a:t>
            </a:r>
          </a:p>
        </p:txBody>
      </p:sp>
    </p:spTree>
    <p:extLst>
      <p:ext uri="{BB962C8B-B14F-4D97-AF65-F5344CB8AC3E}">
        <p14:creationId xmlns:p14="http://schemas.microsoft.com/office/powerpoint/2010/main" val="225533270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7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Billing with PRI Redirecting Number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50875" y="979488"/>
            <a:ext cx="8229600" cy="2040159"/>
          </a:xfrm>
        </p:spPr>
        <p:txBody>
          <a:bodyPr/>
          <a:lstStyle/>
          <a:p>
            <a:endParaRPr lang="ko-KR" altLang="ko-KR" dirty="0" smtClean="0"/>
          </a:p>
          <a:p>
            <a:pPr lvl="1"/>
            <a:endParaRPr lang="ko-KR" altLang="en-US" dirty="0"/>
          </a:p>
        </p:txBody>
      </p:sp>
      <p:sp>
        <p:nvSpPr>
          <p:cNvPr id="14" name="부제목 2"/>
          <p:cNvSpPr txBox="1">
            <a:spLocks/>
          </p:cNvSpPr>
          <p:nvPr/>
        </p:nvSpPr>
        <p:spPr bwMode="auto">
          <a:xfrm>
            <a:off x="491922" y="1168172"/>
            <a:ext cx="8388553" cy="5449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latinLnBrk="1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200" b="1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1pPr>
            <a:lvl2pPr marL="719138" indent="-273050" algn="l" rtl="0" eaLnBrk="0" fontAlgn="base" latinLnBrk="1" hangingPunct="0">
              <a:spcBef>
                <a:spcPct val="20000"/>
              </a:spcBef>
              <a:spcAft>
                <a:spcPct val="0"/>
              </a:spcAft>
              <a:buSzPct val="120000"/>
              <a:buBlip>
                <a:blip r:embed="rId4"/>
              </a:buBlip>
              <a:defRPr kumimoji="1" sz="2000" b="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2pPr>
            <a:lvl3pPr marL="12319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kumimoji="1" sz="1800" b="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3pPr>
            <a:lvl4pPr marL="1639888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5pPr>
            <a:lvl6pPr marL="25146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dirty="0"/>
              <a:t>When the PRI Redirecting Number is received, it is stored in the Pilot Billed Number on CDR (tandem billing only</a:t>
            </a:r>
            <a:r>
              <a:rPr lang="en-US" altLang="ko-KR" dirty="0" smtClean="0"/>
              <a:t>).</a:t>
            </a:r>
          </a:p>
          <a:p>
            <a:pPr marL="0" indent="0">
              <a:buNone/>
            </a:pPr>
            <a:endParaRPr lang="en-US" altLang="ko-KR" sz="1300" dirty="0" smtClean="0"/>
          </a:p>
          <a:p>
            <a:r>
              <a:rPr lang="en-US" altLang="ko-KR" dirty="0" smtClean="0"/>
              <a:t>DB Settings</a:t>
            </a:r>
          </a:p>
          <a:p>
            <a:pPr marL="0" indent="0">
              <a:buNone/>
            </a:pPr>
            <a:r>
              <a:rPr lang="en-US" altLang="ko-KR" sz="1800" b="0" dirty="0"/>
              <a:t> </a:t>
            </a:r>
            <a:r>
              <a:rPr lang="en-US" altLang="ko-KR" sz="1800" b="0" dirty="0" smtClean="0"/>
              <a:t>   Set item ‘Use Redirecting Number’ to ‘On’ in [CONFIGURATION &gt; </a:t>
            </a:r>
          </a:p>
          <a:p>
            <a:pPr marL="0" indent="0">
              <a:buNone/>
            </a:pPr>
            <a:r>
              <a:rPr lang="en-US" altLang="ko-KR" sz="1800" b="0" dirty="0"/>
              <a:t> </a:t>
            </a:r>
            <a:r>
              <a:rPr lang="en-US" altLang="ko-KR" sz="1800" b="0" dirty="0" smtClean="0"/>
              <a:t>   Gateway &gt; IPX Setting &gt; Gateway PRI Trunk] menu.</a:t>
            </a:r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sz="1800" dirty="0" smtClean="0"/>
          </a:p>
          <a:p>
            <a:pPr marL="0" indent="0">
              <a:buNone/>
            </a:pPr>
            <a:endParaRPr lang="en-US" altLang="ko-KR" sz="1300" dirty="0" smtClean="0"/>
          </a:p>
          <a:p>
            <a:pPr marL="0" indent="0">
              <a:buNone/>
            </a:pPr>
            <a:r>
              <a:rPr lang="en-US" altLang="ko-KR" sz="1800" b="0" dirty="0" smtClean="0"/>
              <a:t>    Set item ‘Use Diversion Header to CDR’ to ‘Enable’ in [CONFIGURATION &gt; </a:t>
            </a:r>
          </a:p>
          <a:p>
            <a:pPr marL="0" indent="0">
              <a:buNone/>
            </a:pPr>
            <a:r>
              <a:rPr lang="en-US" altLang="ko-KR" sz="1800" b="0" dirty="0"/>
              <a:t> </a:t>
            </a:r>
            <a:r>
              <a:rPr lang="en-US" altLang="ko-KR" sz="1800" b="0" dirty="0" smtClean="0"/>
              <a:t>   Trunk Routing &gt; Route &gt; Interworking tab] menu.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389" y="3201467"/>
            <a:ext cx="6643688" cy="71437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870" y="4850083"/>
            <a:ext cx="7800975" cy="16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74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9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75"/>
            <a:ext cx="7119938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1" name="Picture 3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4"/>
            <a:ext cx="9144000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로고_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338" y="6237288"/>
            <a:ext cx="887412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4" name="Picture 6" descr="사각모음_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8363" y="1287463"/>
            <a:ext cx="1314450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5" name="Picture 7" descr="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4150" y="5157788"/>
            <a:ext cx="1130300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9" name="Picture 11" descr="3d_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02538" y="6035675"/>
            <a:ext cx="12636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20" name="Picture 12" descr="9-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3600" y="2109788"/>
            <a:ext cx="4470400" cy="474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직사각형 13"/>
          <p:cNvSpPr/>
          <p:nvPr/>
        </p:nvSpPr>
        <p:spPr>
          <a:xfrm>
            <a:off x="214281" y="285728"/>
            <a:ext cx="83185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sz="2400" b="1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External Call Forwarding Coloring Service </a:t>
            </a:r>
          </a:p>
        </p:txBody>
      </p:sp>
    </p:spTree>
    <p:extLst>
      <p:ext uri="{BB962C8B-B14F-4D97-AF65-F5344CB8AC3E}">
        <p14:creationId xmlns:p14="http://schemas.microsoft.com/office/powerpoint/2010/main" val="341897304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7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기본 디자인">
      <a:majorFont>
        <a:latin typeface="-윤고딕340"/>
        <a:ea typeface="-윤고딕340"/>
        <a:cs typeface=""/>
      </a:majorFont>
      <a:minorFont>
        <a:latin typeface="HY각헤드라인M"/>
        <a:ea typeface="HY각헤드라인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기본 디자인">
      <a:majorFont>
        <a:latin typeface="-윤고딕340"/>
        <a:ea typeface="-윤고딕340"/>
        <a:cs typeface=""/>
      </a:majorFont>
      <a:minorFont>
        <a:latin typeface="HY각헤드라인M"/>
        <a:ea typeface="HY각헤드라인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기본 디자인">
      <a:majorFont>
        <a:latin typeface="-윤고딕340"/>
        <a:ea typeface="-윤고딕340"/>
        <a:cs typeface=""/>
      </a:majorFont>
      <a:minorFont>
        <a:latin typeface="HY각헤드라인M"/>
        <a:ea typeface="HY각헤드라인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기본 디자인">
      <a:majorFont>
        <a:latin typeface="-윤고딕340"/>
        <a:ea typeface="-윤고딕340"/>
        <a:cs typeface=""/>
      </a:majorFont>
      <a:minorFont>
        <a:latin typeface="HY각헤드라인M"/>
        <a:ea typeface="HY각헤드라인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기본 디자인">
      <a:majorFont>
        <a:latin typeface="-윤고딕340"/>
        <a:ea typeface="-윤고딕340"/>
        <a:cs typeface=""/>
      </a:majorFont>
      <a:minorFont>
        <a:latin typeface="HY각헤드라인M"/>
        <a:ea typeface="HY각헤드라인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12664</TotalTime>
  <Words>374</Words>
  <Application>Microsoft Office PowerPoint</Application>
  <PresentationFormat>화면 슬라이드 쇼(4:3)</PresentationFormat>
  <Paragraphs>77</Paragraphs>
  <Slides>14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5</vt:i4>
      </vt:variant>
      <vt:variant>
        <vt:lpstr>슬라이드 제목</vt:lpstr>
      </vt:variant>
      <vt:variant>
        <vt:i4>14</vt:i4>
      </vt:variant>
    </vt:vector>
  </HeadingPairs>
  <TitlesOfParts>
    <vt:vector size="26" baseType="lpstr">
      <vt:lpstr>HY각헤드라인M</vt:lpstr>
      <vt:lpstr>굴림</vt:lpstr>
      <vt:lpstr>맑은 고딕</vt:lpstr>
      <vt:lpstr>-윤고딕340</vt:lpstr>
      <vt:lpstr>Arial</vt:lpstr>
      <vt:lpstr>Tahoma</vt:lpstr>
      <vt:lpstr>Wingdings</vt:lpstr>
      <vt:lpstr>2_기본 디자인</vt:lpstr>
      <vt:lpstr>3_기본 디자인</vt:lpstr>
      <vt:lpstr>4_기본 디자인</vt:lpstr>
      <vt:lpstr>5_기본 디자인</vt:lpstr>
      <vt:lpstr>6_기본 디자인</vt:lpstr>
      <vt:lpstr>PowerPoint 프레젠테이션</vt:lpstr>
      <vt:lpstr>History</vt:lpstr>
      <vt:lpstr>PowerPoint 프레젠테이션</vt:lpstr>
      <vt:lpstr>V6.4.0.x Cautions</vt:lpstr>
      <vt:lpstr>PowerPoint 프레젠테이션</vt:lpstr>
      <vt:lpstr>Random CLI</vt:lpstr>
      <vt:lpstr>PowerPoint 프레젠테이션</vt:lpstr>
      <vt:lpstr>Billing with PRI Redirecting Number</vt:lpstr>
      <vt:lpstr>PowerPoint 프레젠테이션</vt:lpstr>
      <vt:lpstr>External Call Forwarding Coloring Service</vt:lpstr>
      <vt:lpstr>PowerPoint 프레젠테이션</vt:lpstr>
      <vt:lpstr>Multi-ring List menu added in multibatch page(1/2)</vt:lpstr>
      <vt:lpstr>Multi-ring List menu added in multibatch page(2/2)</vt:lpstr>
      <vt:lpstr>PowerPoint 프레젠테이션</vt:lpstr>
    </vt:vector>
  </TitlesOfParts>
  <Company>SAMSUNG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SEC</dc:creator>
  <cp:lastModifiedBy>SDS</cp:lastModifiedBy>
  <cp:revision>569</cp:revision>
  <cp:lastPrinted>2015-10-15T04:57:35Z</cp:lastPrinted>
  <dcterms:created xsi:type="dcterms:W3CDTF">2009-10-14T10:18:09Z</dcterms:created>
  <dcterms:modified xsi:type="dcterms:W3CDTF">2018-06-25T07:36:13Z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5C58129F-E5B8-477A-9B38-B3E54BFA04C8}" pid="2">
    <vt:lpwstr>3B40E81D07719D82B61C10A7D44E16899C9BE836FA3A55DE40B11B06191EA62B</vt:lpwstr>
  </property>
  <property fmtid="{D5CDD505-2E9C-101B-9397-08002B2CF9AE}" pid="2" name="NSCPROP">
    <vt:lpwstr>NSCCustomProperty</vt:lpwstr>
  </property>
  <property fmtid="{D5CDD505-2E9C-101B-9397-08002B2CF9AE}" pid="3" name="NSCPROP_SA">
    <vt:lpwstr>D:\업무자료\SCM Express\기능개발\2018\SCME V6.4\메뉴얼\3 .SCM Express V6.3.0 Configuration Guide_ENG.pptx</vt:lpwstr>
  </property>
</Properties>
</file>