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330" r:id="rId2"/>
    <p:sldId id="369" r:id="rId3"/>
    <p:sldId id="364" r:id="rId4"/>
    <p:sldId id="368" r:id="rId5"/>
    <p:sldId id="376" r:id="rId6"/>
    <p:sldId id="372" r:id="rId7"/>
    <p:sldId id="370" r:id="rId8"/>
    <p:sldId id="285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21" autoAdjust="0"/>
  </p:normalViewPr>
  <p:slideViewPr>
    <p:cSldViewPr>
      <p:cViewPr>
        <p:scale>
          <a:sx n="110" d="100"/>
          <a:sy n="110" d="100"/>
        </p:scale>
        <p:origin x="-7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3544D2-7911-42CB-BCA9-2F080238D6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73918-20CD-40EB-9E6A-25B3FECCFF9B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7CEEF4-C9A9-4DD6-A682-71AB10CCEF9C}" type="slidenum">
              <a:rPr lang="en-US" altLang="ko-KR" sz="1200"/>
              <a:pPr algn="r"/>
              <a:t>1</a:t>
            </a:fld>
            <a:endParaRPr lang="en-US" altLang="ko-KR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533400" y="685800"/>
            <a:ext cx="5775325" cy="43322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When you need upgrading SIP phone software, follow by these steps.</a:t>
            </a:r>
            <a:endParaRPr lang="ko-KR" altLang="ko-KR" dirty="0" smtClean="0"/>
          </a:p>
          <a:p>
            <a:r>
              <a:rPr lang="en-US" altLang="ko-KR" b="1" dirty="0" smtClean="0"/>
              <a:t>1) Preparing Software</a:t>
            </a:r>
            <a:endParaRPr lang="ko-KR" altLang="ko-KR" b="1" dirty="0" smtClean="0"/>
          </a:p>
          <a:p>
            <a:r>
              <a:rPr lang="en-US" altLang="ko-KR" dirty="0" smtClean="0"/>
              <a:t>First of all, you should copy phone software image file to your local PC.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b="1" dirty="0" smtClean="0"/>
              <a:t>2) Uploading Package</a:t>
            </a:r>
            <a:endParaRPr lang="ko-KR" altLang="ko-KR" b="1" dirty="0" smtClean="0"/>
          </a:p>
          <a:p>
            <a:r>
              <a:rPr lang="en-US" altLang="ko-KR" dirty="0" smtClean="0"/>
              <a:t>You can upload the phone software image file using [CONFIGURATION &gt; Phone Setting &gt; File Upload] menu.</a:t>
            </a:r>
            <a:endParaRPr lang="ko-KR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533400" y="685800"/>
            <a:ext cx="5775325" cy="43322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When you need upgrading SIP phone software, follow by these steps.</a:t>
            </a:r>
            <a:endParaRPr lang="ko-KR" altLang="ko-KR" dirty="0" smtClean="0"/>
          </a:p>
          <a:p>
            <a:r>
              <a:rPr lang="en-US" altLang="ko-KR" b="1" dirty="0" smtClean="0"/>
              <a:t>1) Preparing Software</a:t>
            </a:r>
            <a:endParaRPr lang="ko-KR" altLang="ko-KR" b="1" dirty="0" smtClean="0"/>
          </a:p>
          <a:p>
            <a:r>
              <a:rPr lang="en-US" altLang="ko-KR" dirty="0" smtClean="0"/>
              <a:t>First of all, you should copy phone software image file to your local PC.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b="1" dirty="0" smtClean="0"/>
              <a:t>2) Uploading Package</a:t>
            </a:r>
            <a:endParaRPr lang="ko-KR" altLang="ko-KR" b="1" dirty="0" smtClean="0"/>
          </a:p>
          <a:p>
            <a:r>
              <a:rPr lang="en-US" altLang="ko-KR" dirty="0" smtClean="0"/>
              <a:t>You can upload the phone software image file using [CONFIGURATION &gt; Phone Setting &gt; File Upload] menu.</a:t>
            </a:r>
            <a:endParaRPr lang="ko-KR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533400" y="685800"/>
            <a:ext cx="5775325" cy="43322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When you need upgrading SIP phone software, follow by these steps.</a:t>
            </a:r>
            <a:endParaRPr lang="ko-KR" altLang="ko-KR" dirty="0" smtClean="0"/>
          </a:p>
          <a:p>
            <a:r>
              <a:rPr lang="en-US" altLang="ko-KR" b="1" dirty="0" smtClean="0"/>
              <a:t>1) Preparing Software</a:t>
            </a:r>
            <a:endParaRPr lang="ko-KR" altLang="ko-KR" b="1" dirty="0" smtClean="0"/>
          </a:p>
          <a:p>
            <a:r>
              <a:rPr lang="en-US" altLang="ko-KR" dirty="0" smtClean="0"/>
              <a:t>First of all, you should copy phone software image file to your local PC.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b="1" dirty="0" smtClean="0"/>
              <a:t>2) Uploading Package</a:t>
            </a:r>
            <a:endParaRPr lang="ko-KR" altLang="ko-KR" b="1" dirty="0" smtClean="0"/>
          </a:p>
          <a:p>
            <a:r>
              <a:rPr lang="en-US" altLang="ko-KR" dirty="0" smtClean="0"/>
              <a:t>You can upload the phone software image file using [CONFIGURATION &gt; Phone Setting &gt; File Upload] menu.</a:t>
            </a:r>
            <a:endParaRPr lang="ko-KR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544D2-7911-42CB-BCA9-2F080238D676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5F557-6623-47E9-9218-CF50C43E893D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8B9C73-5ABB-4FB4-B3D4-033FB6A2C9A6}" type="slidenum">
              <a:rPr lang="en-US" altLang="ko-KR" sz="1200"/>
              <a:pPr algn="r"/>
              <a:t>8</a:t>
            </a:fld>
            <a:endParaRPr lang="en-US" altLang="ko-KR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32613" y="333375"/>
            <a:ext cx="2092325" cy="62642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0875" y="333375"/>
            <a:ext cx="6129338" cy="62642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맑은 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>
              <a:defRPr b="0">
                <a:latin typeface="Arial" pitchFamily="34" charset="0"/>
                <a:ea typeface="맑은 고딕" pitchFamily="50" charset="-127"/>
                <a:cs typeface="Arial" pitchFamily="34" charset="0"/>
              </a:defRPr>
            </a:lvl2pPr>
            <a:lvl3pPr>
              <a:defRPr sz="1800" b="0">
                <a:latin typeface="Arial" pitchFamily="34" charset="0"/>
                <a:ea typeface="맑은 고딕" pitchFamily="50" charset="-127"/>
                <a:cs typeface="Arial" pitchFamily="34" charset="0"/>
              </a:defRPr>
            </a:lvl3pPr>
            <a:lvl4pPr>
              <a:defRPr>
                <a:latin typeface="Arial" pitchFamily="34" charset="0"/>
                <a:ea typeface="맑은 고딕" pitchFamily="50" charset="-127"/>
                <a:cs typeface="Arial" pitchFamily="34" charset="0"/>
              </a:defRPr>
            </a:lvl4pPr>
            <a:lvl5pPr>
              <a:defRPr>
                <a:latin typeface="Arial" pitchFamily="34" charset="0"/>
                <a:ea typeface="맑은 고딕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1317" t="18571" r="17410" b="78572"/>
          <a:stretch>
            <a:fillRect/>
          </a:stretch>
        </p:blipFill>
        <p:spPr bwMode="auto">
          <a:xfrm>
            <a:off x="285720" y="0"/>
            <a:ext cx="8715404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0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41875" y="97948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842375" y="66182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D2C740DE-DF22-4197-9D39-7123EF7EFD4D}" type="slidenum">
              <a:rPr lang="en-US" altLang="ko-KR" sz="100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altLang="ko-KR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979488"/>
            <a:ext cx="82296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8" name="Picture 3" descr="10"/>
          <p:cNvPicPr>
            <a:picLocks noChangeAspect="1" noChangeArrowheads="1"/>
          </p:cNvPicPr>
          <p:nvPr/>
        </p:nvPicPr>
        <p:blipFill>
          <a:blip r:embed="rId14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09575" y="461963"/>
            <a:ext cx="317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46125" y="328613"/>
            <a:ext cx="16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ko-KR" altLang="ko-KR" sz="3200" b="1">
              <a:solidFill>
                <a:srgbClr val="006666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333375"/>
            <a:ext cx="83089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ahoma" pitchFamily="34" charset="0"/>
          <a:ea typeface="-윤고딕340" pitchFamily="18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-윤고딕340" pitchFamily="18" charset="-127"/>
          <a:ea typeface="-윤고딕340" pitchFamily="18" charset="-127"/>
        </a:defRPr>
      </a:lvl9pPr>
    </p:titleStyle>
    <p:bodyStyle>
      <a:lvl1pPr marL="265113" indent="-265113" algn="l" rtl="0" eaLnBrk="0" fontAlgn="base" latinLnBrk="1" hangingPunct="0">
        <a:spcBef>
          <a:spcPct val="20000"/>
        </a:spcBef>
        <a:spcAft>
          <a:spcPct val="0"/>
        </a:spcAft>
        <a:buBlip>
          <a:blip r:embed="rId15"/>
        </a:buBlip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19138" indent="-273050" algn="l" rtl="0" eaLnBrk="0" fontAlgn="base" latinLnBrk="1" hangingPunct="0">
        <a:spcBef>
          <a:spcPct val="20000"/>
        </a:spcBef>
        <a:spcAft>
          <a:spcPct val="0"/>
        </a:spcAft>
        <a:buSzPct val="120000"/>
        <a:buBlip>
          <a:blip r:embed="rId16"/>
        </a:buBlip>
        <a:defRPr kumimoji="1" sz="2000" b="1">
          <a:solidFill>
            <a:schemeClr val="tx1"/>
          </a:solidFill>
          <a:latin typeface="Arial" charset="0"/>
          <a:ea typeface="+mn-ea"/>
        </a:defRPr>
      </a:lvl2pPr>
      <a:lvl3pPr marL="12319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 b="1">
          <a:solidFill>
            <a:schemeClr val="tx1"/>
          </a:solidFill>
          <a:latin typeface="Arial" charset="0"/>
          <a:ea typeface="+mn-ea"/>
        </a:defRPr>
      </a:lvl3pPr>
      <a:lvl4pPr marL="1639888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굴림" pitchFamily="50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7463"/>
            <a:ext cx="1571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5"/>
            <a:ext cx="16430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207486" y="1484784"/>
            <a:ext cx="69365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How to Upgrade IP Phone </a:t>
            </a:r>
          </a:p>
          <a:p>
            <a:r>
              <a:rPr lang="en-US" altLang="ko-KR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(From SPP to SCME package)</a:t>
            </a:r>
            <a:endParaRPr lang="ko-KR" altLang="en-US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Move to PKG (SCME)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Prepare the new SCME IP phone package and Upload package to SCME System by SCME Admin.</a:t>
            </a:r>
          </a:p>
          <a:p>
            <a:pPr lvl="1"/>
            <a:r>
              <a:rPr lang="en-US" altLang="ko-KR" dirty="0" smtClean="0"/>
              <a:t>CONFIGURATION 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Phone Setting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File Upload</a:t>
            </a:r>
            <a:endParaRPr lang="ko-KR" altLang="en-US" dirty="0" smtClean="0"/>
          </a:p>
          <a:p>
            <a:pPr marL="265113" lvl="1" indent="-265113">
              <a:buSzTx/>
              <a:buNone/>
            </a:pP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4857229" cy="23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13176"/>
            <a:ext cx="8327662" cy="7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715963" y="333375"/>
            <a:ext cx="8308975" cy="574675"/>
          </a:xfrm>
        </p:spPr>
        <p:txBody>
          <a:bodyPr/>
          <a:lstStyle/>
          <a:p>
            <a:r>
              <a:rPr lang="en-US" altLang="ko-KR" dirty="0" smtClean="0"/>
              <a:t>Check Phone Version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50875" y="979488"/>
            <a:ext cx="8229600" cy="5618162"/>
          </a:xfrm>
        </p:spPr>
        <p:txBody>
          <a:bodyPr/>
          <a:lstStyle/>
          <a:p>
            <a:r>
              <a:rPr lang="en-US" altLang="ko-KR" dirty="0" smtClean="0"/>
              <a:t>Input the current software </a:t>
            </a:r>
            <a:r>
              <a:rPr lang="en-US" altLang="ko-KR" dirty="0" smtClean="0"/>
              <a:t>version value</a:t>
            </a:r>
            <a:endParaRPr lang="en-US" altLang="ko-KR" dirty="0" smtClean="0"/>
          </a:p>
          <a:p>
            <a:pPr lvl="1"/>
            <a:r>
              <a:rPr lang="en-US" altLang="ko-KR" sz="1600" dirty="0" smtClean="0"/>
              <a:t>CONFIGURATION  </a:t>
            </a:r>
            <a:r>
              <a:rPr lang="en-US" altLang="ko-KR" sz="1600" dirty="0" smtClean="0">
                <a:sym typeface="Wingdings" pitchFamily="2" charset="2"/>
              </a:rPr>
              <a:t></a:t>
            </a:r>
            <a:r>
              <a:rPr lang="en-US" altLang="ko-KR" sz="1600" dirty="0" smtClean="0"/>
              <a:t> Phone Setting </a:t>
            </a:r>
            <a:r>
              <a:rPr lang="en-US" altLang="ko-KR" sz="1600" dirty="0" smtClean="0">
                <a:sym typeface="Wingdings" pitchFamily="2" charset="2"/>
              </a:rPr>
              <a:t></a:t>
            </a:r>
            <a:r>
              <a:rPr lang="en-US" altLang="ko-KR" sz="1600" dirty="0" smtClean="0"/>
              <a:t> Software Upgrade Configuration</a:t>
            </a:r>
          </a:p>
          <a:p>
            <a:pPr lvl="1">
              <a:buNone/>
            </a:pPr>
            <a:r>
              <a:rPr lang="en-US" altLang="ko-KR" sz="1600" dirty="0" smtClean="0"/>
              <a:t>     example)</a:t>
            </a:r>
            <a:endParaRPr lang="ko-KR" altLang="en-US" sz="1600" dirty="0"/>
          </a:p>
        </p:txBody>
      </p:sp>
      <p:cxnSp>
        <p:nvCxnSpPr>
          <p:cNvPr id="12" name="Shape 8"/>
          <p:cNvCxnSpPr/>
          <p:nvPr/>
        </p:nvCxnSpPr>
        <p:spPr>
          <a:xfrm rot="5400000">
            <a:off x="5015483" y="4137645"/>
            <a:ext cx="913234" cy="7920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13712"/>
            <a:ext cx="5574956" cy="242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10"/>
          <p:cNvSpPr/>
          <p:nvPr/>
        </p:nvSpPr>
        <p:spPr>
          <a:xfrm>
            <a:off x="1835696" y="2060848"/>
            <a:ext cx="5688632" cy="1872208"/>
          </a:xfrm>
          <a:prstGeom prst="roundRect">
            <a:avLst>
              <a:gd name="adj" fmla="val 49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Phone SW Upgrade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836712"/>
            <a:ext cx="8241605" cy="5545856"/>
          </a:xfrm>
        </p:spPr>
        <p:txBody>
          <a:bodyPr/>
          <a:lstStyle/>
          <a:p>
            <a:r>
              <a:rPr lang="en-US" altLang="ko-KR" dirty="0" smtClean="0"/>
              <a:t>upgrade the new IP phone software.</a:t>
            </a:r>
          </a:p>
          <a:p>
            <a:pPr>
              <a:buNone/>
            </a:pPr>
            <a:r>
              <a:rPr lang="en-US" altLang="ko-KR" dirty="0" smtClean="0"/>
              <a:t>    - </a:t>
            </a:r>
            <a:r>
              <a:rPr lang="en-US" altLang="ko-KR" dirty="0" smtClean="0"/>
              <a:t>Static IP or DHCP </a:t>
            </a:r>
            <a:r>
              <a:rPr lang="en-US" altLang="ko-KR" dirty="0" smtClean="0"/>
              <a:t>Mode </a:t>
            </a:r>
          </a:p>
          <a:p>
            <a:pPr lvl="1">
              <a:buNone/>
            </a:pPr>
            <a:r>
              <a:rPr lang="en-US" altLang="ko-KR" sz="1400" dirty="0" smtClean="0"/>
              <a:t> </a:t>
            </a:r>
            <a:r>
              <a:rPr lang="en-US" altLang="ko-KR" sz="1600" dirty="0" smtClean="0"/>
              <a:t>1. Go to Engineering Mode </a:t>
            </a:r>
          </a:p>
          <a:p>
            <a:pPr lvl="1">
              <a:buNone/>
            </a:pPr>
            <a:r>
              <a:rPr lang="en-US" altLang="ko-KR" sz="1600" dirty="0" smtClean="0"/>
              <a:t> 2. Select  Easy install Mode </a:t>
            </a:r>
          </a:p>
          <a:p>
            <a:pPr lvl="1">
              <a:buNone/>
            </a:pPr>
            <a:r>
              <a:rPr lang="en-US" altLang="ko-KR" sz="1600" dirty="0" smtClean="0">
                <a:sym typeface="Wingdings" pitchFamily="2" charset="2"/>
              </a:rPr>
              <a:t> 3.</a:t>
            </a:r>
            <a:r>
              <a:rPr lang="en-US" altLang="ko-KR" sz="1600" dirty="0" smtClean="0"/>
              <a:t> Setting Network Mode, Server IP, User ID, Password  and Reboot,</a:t>
            </a:r>
          </a:p>
          <a:p>
            <a:pPr lvl="1">
              <a:buNone/>
            </a:pPr>
            <a:r>
              <a:rPr lang="en-US" altLang="ko-KR" sz="1600" dirty="0" smtClean="0"/>
              <a:t>   then Phone is upgrade from SPP PKG to SCME </a:t>
            </a:r>
            <a:r>
              <a:rPr lang="en-US" altLang="ko-KR" sz="1600" dirty="0" smtClean="0"/>
              <a:t>PKG</a:t>
            </a:r>
            <a:r>
              <a:rPr lang="en-US" altLang="ko-KR" sz="1600" dirty="0" smtClean="0"/>
              <a:t> </a:t>
            </a:r>
            <a:r>
              <a:rPr lang="en-US" altLang="ko-KR" sz="1600" dirty="0" smtClean="0"/>
              <a:t>through </a:t>
            </a:r>
            <a:r>
              <a:rPr lang="en-US" altLang="ko-KR" sz="1600" dirty="0" smtClean="0"/>
              <a:t>SCME System</a:t>
            </a:r>
            <a:endParaRPr lang="en-US" altLang="ko-KR" sz="1600" dirty="0" smtClean="0"/>
          </a:p>
          <a:p>
            <a:pPr lvl="1">
              <a:buNone/>
            </a:pPr>
            <a:r>
              <a:rPr lang="en-US" altLang="ko-KR" sz="1600" dirty="0" smtClean="0">
                <a:sym typeface="Wingdings" pitchFamily="2" charset="2"/>
              </a:rPr>
              <a:t>   ( Request  upgrade file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itchFamily="2" charset="2"/>
              </a:rPr>
              <a:t>to SCME -&gt;  Upgrade SCME PKG</a:t>
            </a:r>
            <a:r>
              <a:rPr lang="en-US" altLang="ko-KR" sz="1600" dirty="0" smtClean="0">
                <a:sym typeface="Wingdings" pitchFamily="2" charset="2"/>
              </a:rPr>
              <a:t>)</a:t>
            </a:r>
          </a:p>
          <a:p>
            <a:pPr lvl="1">
              <a:buNone/>
            </a:pPr>
            <a:r>
              <a:rPr lang="en-US" altLang="ko-KR" sz="1600" dirty="0" smtClean="0">
                <a:sym typeface="Wingdings" pitchFamily="2" charset="2"/>
              </a:rPr>
              <a:t>    </a:t>
            </a:r>
            <a:r>
              <a:rPr lang="en-US" altLang="ko-KR" sz="1600" dirty="0" smtClean="0"/>
              <a:t>※ </a:t>
            </a:r>
            <a:r>
              <a:rPr lang="en-US" altLang="ko-KR" sz="1600" dirty="0" smtClean="0">
                <a:solidFill>
                  <a:srgbClr val="0070C0"/>
                </a:solidFill>
              </a:rPr>
              <a:t>User ID is Profile Login ID, Password is Profile Login </a:t>
            </a:r>
            <a:r>
              <a:rPr lang="en-US" altLang="ko-KR" sz="1600" dirty="0" err="1" smtClean="0">
                <a:solidFill>
                  <a:srgbClr val="0070C0"/>
                </a:solidFill>
              </a:rPr>
              <a:t>Passcode</a:t>
            </a:r>
            <a:r>
              <a:rPr lang="en-US" altLang="ko-KR" sz="1600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None/>
            </a:pPr>
            <a:endParaRPr lang="en-US" altLang="ko-KR" sz="1600" dirty="0" smtClean="0">
              <a:sym typeface="Wingdings" pitchFamily="2" charset="2"/>
            </a:endParaRPr>
          </a:p>
          <a:p>
            <a:pPr lvl="1">
              <a:buNone/>
            </a:pPr>
            <a:endParaRPr lang="en-US" altLang="ko-KR" sz="1600" dirty="0" smtClean="0"/>
          </a:p>
          <a:p>
            <a:pPr>
              <a:buNone/>
            </a:pPr>
            <a:endParaRPr lang="ko-KR" alt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5760640" cy="275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4067944" y="4221088"/>
            <a:ext cx="1296144" cy="216024"/>
          </a:xfrm>
          <a:prstGeom prst="roundRect">
            <a:avLst>
              <a:gd name="adj" fmla="val 49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Phone SW Upgrade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836712"/>
            <a:ext cx="8241605" cy="5545856"/>
          </a:xfrm>
        </p:spPr>
        <p:txBody>
          <a:bodyPr/>
          <a:lstStyle/>
          <a:p>
            <a:r>
              <a:rPr lang="en-US" altLang="ko-KR" dirty="0" smtClean="0"/>
              <a:t>upgrade the new IP phone </a:t>
            </a:r>
            <a:r>
              <a:rPr lang="en-US" altLang="ko-KR" dirty="0" smtClean="0"/>
              <a:t>software.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-  </a:t>
            </a:r>
            <a:r>
              <a:rPr lang="en-US" altLang="ko-KR" dirty="0" smtClean="0"/>
              <a:t>PNP Mode </a:t>
            </a:r>
          </a:p>
          <a:p>
            <a:pPr marL="788988" lvl="1" indent="-342900">
              <a:buAutoNum type="arabicPeriod"/>
            </a:pPr>
            <a:r>
              <a:rPr lang="en-US" altLang="ko-KR" sz="1600" dirty="0" smtClean="0">
                <a:sym typeface="Wingdings" pitchFamily="2" charset="2"/>
              </a:rPr>
              <a:t>Set Network Configuration( need to DHCP Server)</a:t>
            </a:r>
          </a:p>
          <a:p>
            <a:pPr marL="788988" lvl="1" indent="-342900">
              <a:buNone/>
            </a:pPr>
            <a:r>
              <a:rPr lang="en-US" altLang="ko-KR" sz="1600" dirty="0" smtClean="0"/>
              <a:t>       - Set some DHCP Option Field in DHCP Server.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dirty="0" smtClean="0"/>
              <a:t>               (</a:t>
            </a:r>
            <a:r>
              <a:rPr lang="en-US" altLang="ko-KR" sz="1600" dirty="0" smtClean="0">
                <a:solidFill>
                  <a:srgbClr val="000000"/>
                </a:solidFill>
              </a:rPr>
              <a:t>66: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TFTP_Server_Name</a:t>
            </a:r>
            <a:r>
              <a:rPr lang="en-US" altLang="ko-KR" sz="1600" dirty="0" smtClean="0">
                <a:solidFill>
                  <a:srgbClr val="000000"/>
                </a:solidFill>
              </a:rPr>
              <a:t>  = </a:t>
            </a:r>
            <a:r>
              <a:rPr lang="en-US" altLang="ko-KR" sz="1600" dirty="0" smtClean="0">
                <a:solidFill>
                  <a:srgbClr val="FF0000"/>
                </a:solidFill>
              </a:rPr>
              <a:t>SEC_ITP</a:t>
            </a:r>
            <a:r>
              <a:rPr lang="en-US" altLang="ko-KR" sz="1600" dirty="0" smtClean="0">
                <a:solidFill>
                  <a:srgbClr val="000000"/>
                </a:solidFill>
              </a:rPr>
              <a:t>  </a:t>
            </a:r>
            <a:r>
              <a:rPr lang="en-US" altLang="ko-KR" sz="1600" dirty="0" smtClean="0">
                <a:solidFill>
                  <a:srgbClr val="000000"/>
                </a:solidFill>
              </a:rPr>
              <a:t>128: TFTP Server IP </a:t>
            </a:r>
            <a:r>
              <a:rPr lang="en-US" altLang="ko-KR" sz="1600" dirty="0" err="1" smtClean="0">
                <a:solidFill>
                  <a:srgbClr val="000000"/>
                </a:solidFill>
              </a:rPr>
              <a:t>Addr</a:t>
            </a:r>
            <a:r>
              <a:rPr lang="en-US" altLang="ko-KR" sz="1600" dirty="0" smtClean="0">
                <a:solidFill>
                  <a:srgbClr val="000000"/>
                </a:solidFill>
              </a:rPr>
              <a:t>.= 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x.x.x.x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dirty="0" smtClean="0">
                <a:solidFill>
                  <a:srgbClr val="000000"/>
                </a:solidFill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</a:rPr>
              <a:t>               </a:t>
            </a:r>
            <a:r>
              <a:rPr lang="en-US" altLang="ko-KR" sz="1600" dirty="0" smtClean="0"/>
              <a:t>43 : </a:t>
            </a:r>
            <a:r>
              <a:rPr lang="en-US" altLang="ko-KR" sz="1600" dirty="0" smtClean="0"/>
              <a:t>Vender specific Info = </a:t>
            </a:r>
            <a:r>
              <a:rPr lang="en-US" altLang="ko-KR" sz="1600" dirty="0" smtClean="0">
                <a:solidFill>
                  <a:srgbClr val="FF0000"/>
                </a:solidFill>
              </a:rPr>
              <a:t>sec, tftp</a:t>
            </a:r>
            <a:r>
              <a:rPr lang="en-US" altLang="ko-KR" sz="1600" dirty="0" smtClean="0">
                <a:solidFill>
                  <a:srgbClr val="FF0000"/>
                </a:solidFill>
              </a:rPr>
              <a:t>://x.x.x.x</a:t>
            </a:r>
            <a:r>
              <a:rPr lang="en-US" altLang="ko-KR" sz="1600" dirty="0" smtClean="0"/>
              <a:t>)  </a:t>
            </a:r>
            <a:endParaRPr lang="en-US" altLang="ko-KR" sz="1600" dirty="0" smtClean="0"/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altLang="ko-KR" sz="1600" dirty="0" smtClean="0"/>
              <a:t>※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x.x.x.x</a:t>
            </a:r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SCME System IP address</a:t>
            </a:r>
            <a:r>
              <a:rPr lang="en-US" altLang="ko-KR" sz="1600" dirty="0" smtClean="0">
                <a:solidFill>
                  <a:srgbClr val="0070C0"/>
                </a:solidFill>
              </a:rPr>
              <a:t> </a:t>
            </a:r>
          </a:p>
          <a:p>
            <a:pPr marL="788988" lvl="1" indent="-342900">
              <a:buAutoNum type="arabicPeriod" startAt="2"/>
            </a:pPr>
            <a:r>
              <a:rPr lang="en-US" altLang="ko-KR" sz="1600" dirty="0" smtClean="0"/>
              <a:t>Power on the IP Phone.</a:t>
            </a:r>
          </a:p>
          <a:p>
            <a:pPr marL="788988" lvl="1" indent="-342900">
              <a:buNone/>
            </a:pPr>
            <a:r>
              <a:rPr lang="en-US" altLang="ko-KR" sz="1600" dirty="0" smtClean="0"/>
              <a:t>       - Phone will obtain Phone IP and SCME System IP from DHCP Server.</a:t>
            </a:r>
          </a:p>
          <a:p>
            <a:pPr marL="788988" lvl="1" indent="-342900">
              <a:buAutoNum type="arabicPeriod" startAt="3"/>
            </a:pPr>
            <a:r>
              <a:rPr lang="en-US" altLang="ko-KR" sz="1600" dirty="0" smtClean="0"/>
              <a:t>Phone </a:t>
            </a:r>
            <a:r>
              <a:rPr lang="en-US" altLang="ko-KR" sz="1600" dirty="0" smtClean="0"/>
              <a:t>will be upgrade from SPP PKG to SCME PKG through SCME System</a:t>
            </a:r>
            <a:r>
              <a:rPr lang="en-US" altLang="ko-KR" sz="1600" dirty="0" smtClean="0"/>
              <a:t>.</a:t>
            </a:r>
          </a:p>
          <a:p>
            <a:pPr marL="788988" lvl="1" indent="-342900">
              <a:buAutoNum type="arabicPeriod" startAt="3"/>
            </a:pPr>
            <a:r>
              <a:rPr lang="en-US" altLang="ko-KR" sz="1600" dirty="0" smtClean="0"/>
              <a:t> </a:t>
            </a:r>
            <a:r>
              <a:rPr lang="en-US" altLang="ko-KR" sz="1600" dirty="0" smtClean="0"/>
              <a:t>After restart phone, p</a:t>
            </a:r>
            <a:r>
              <a:rPr lang="en-US" altLang="ko-KR" sz="1600" dirty="0" smtClean="0"/>
              <a:t>hone will be registered to SCME System by PNP Mode.</a:t>
            </a:r>
          </a:p>
          <a:p>
            <a:pPr marL="788988" lvl="1" indent="-342900">
              <a:buNone/>
            </a:pPr>
            <a:r>
              <a:rPr lang="en-US" altLang="ko-KR" sz="1600" dirty="0" smtClean="0"/>
              <a:t>       refer to next page for detail information.</a:t>
            </a:r>
            <a:endParaRPr lang="en-US" altLang="ko-KR" sz="1600" dirty="0" smtClean="0"/>
          </a:p>
          <a:p>
            <a:pPr marL="788988" lvl="1" indent="-342900">
              <a:buNone/>
            </a:pPr>
            <a:r>
              <a:rPr lang="en-US" altLang="ko-KR" sz="1600" dirty="0" smtClean="0"/>
              <a:t>      </a:t>
            </a:r>
          </a:p>
          <a:p>
            <a:pPr lvl="1">
              <a:buNone/>
            </a:pPr>
            <a:endParaRPr lang="en-US" altLang="ko-KR" sz="1600" dirty="0" smtClean="0"/>
          </a:p>
          <a:p>
            <a:pPr>
              <a:buNone/>
            </a:pPr>
            <a:endParaRPr lang="ko-KR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715963" y="333375"/>
            <a:ext cx="8308975" cy="574675"/>
          </a:xfrm>
        </p:spPr>
        <p:txBody>
          <a:bodyPr/>
          <a:lstStyle/>
          <a:p>
            <a:r>
              <a:rPr lang="en-US" altLang="ko-KR" dirty="0" smtClean="0"/>
              <a:t>Make MAC Profile(in SCME System)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50875" y="979488"/>
            <a:ext cx="8229600" cy="5618162"/>
          </a:xfrm>
        </p:spPr>
        <p:txBody>
          <a:bodyPr/>
          <a:lstStyle/>
          <a:p>
            <a:r>
              <a:rPr lang="en-US" altLang="ko-KR" dirty="0" smtClean="0"/>
              <a:t>Input the </a:t>
            </a:r>
            <a:r>
              <a:rPr lang="en-US" altLang="ko-KR" dirty="0" smtClean="0"/>
              <a:t>phone MAC Address</a:t>
            </a:r>
            <a:endParaRPr lang="en-US" altLang="ko-KR" dirty="0" smtClean="0"/>
          </a:p>
          <a:p>
            <a:pPr lvl="1"/>
            <a:r>
              <a:rPr lang="en-US" altLang="ko-KR" sz="1600" dirty="0" smtClean="0"/>
              <a:t>CONFIGURATION  </a:t>
            </a:r>
            <a:r>
              <a:rPr lang="en-US" altLang="ko-KR" sz="1600" dirty="0" smtClean="0">
                <a:sym typeface="Wingdings" pitchFamily="2" charset="2"/>
              </a:rPr>
              <a:t></a:t>
            </a:r>
            <a:r>
              <a:rPr lang="en-US" altLang="ko-KR" sz="1600" dirty="0" smtClean="0"/>
              <a:t> </a:t>
            </a:r>
            <a:r>
              <a:rPr lang="en-US" altLang="ko-KR" sz="1600" dirty="0" smtClean="0"/>
              <a:t>User </a:t>
            </a:r>
            <a:r>
              <a:rPr lang="en-US" altLang="ko-KR" sz="1600" dirty="0" smtClean="0">
                <a:sym typeface="Wingdings" pitchFamily="2" charset="2"/>
              </a:rPr>
              <a:t></a:t>
            </a:r>
            <a:r>
              <a:rPr lang="en-US" altLang="ko-KR" sz="1600" dirty="0" smtClean="0"/>
              <a:t> Single Phone User</a:t>
            </a:r>
            <a:endParaRPr lang="en-US" altLang="ko-KR" sz="1600" dirty="0" smtClean="0"/>
          </a:p>
          <a:p>
            <a:pPr lvl="1">
              <a:buNone/>
            </a:pPr>
            <a:r>
              <a:rPr lang="en-US" altLang="ko-KR" sz="1600" dirty="0" smtClean="0"/>
              <a:t>     example</a:t>
            </a:r>
            <a:r>
              <a:rPr lang="en-US" altLang="ko-KR" sz="1600" dirty="0" smtClean="0"/>
              <a:t>)</a:t>
            </a:r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endParaRPr lang="en-US" altLang="ko-KR" sz="1600" dirty="0" smtClean="0"/>
          </a:p>
          <a:p>
            <a:pPr lvl="1">
              <a:buNone/>
            </a:pPr>
            <a:r>
              <a:rPr lang="en-US" altLang="ko-KR" sz="1600" dirty="0" smtClean="0"/>
              <a:t>※ For ‘PNP’ mode Connection with SCME System,  </a:t>
            </a:r>
            <a:r>
              <a:rPr lang="en-US" altLang="ko-KR" sz="1600" dirty="0" smtClean="0"/>
              <a:t>need to MAC profile in SCME System.  If inp</a:t>
            </a:r>
            <a:r>
              <a:rPr lang="en-US" altLang="ko-KR" sz="1600" dirty="0" smtClean="0"/>
              <a:t>ut MAC Address in Single Phone User menu, then MAC Profile was generated in SCME System. 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976664" cy="35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10"/>
          <p:cNvSpPr/>
          <p:nvPr/>
        </p:nvSpPr>
        <p:spPr>
          <a:xfrm>
            <a:off x="6300192" y="2636912"/>
            <a:ext cx="1368152" cy="144016"/>
          </a:xfrm>
          <a:prstGeom prst="roundRect">
            <a:avLst>
              <a:gd name="adj" fmla="val 49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Upgrade PKG(In PNP Mode)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DHCP </a:t>
            </a:r>
            <a:r>
              <a:rPr lang="en-US" altLang="ko-KR" dirty="0" smtClean="0"/>
              <a:t>Options(for PNP Mode)</a:t>
            </a:r>
            <a:endParaRPr lang="ko-KR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08552" y="2746392"/>
            <a:ext cx="1322388" cy="942975"/>
            <a:chOff x="3969" y="1955"/>
            <a:chExt cx="833" cy="59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059" y="1955"/>
              <a:ext cx="664" cy="427"/>
              <a:chOff x="4059" y="1955"/>
              <a:chExt cx="664" cy="427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59" y="2191"/>
                <a:ext cx="664" cy="1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60" y="1955"/>
                <a:ext cx="234" cy="3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74" y="2075"/>
                <a:ext cx="210" cy="2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97" y="1987"/>
                <a:ext cx="234" cy="3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969" y="2383"/>
              <a:ext cx="833" cy="1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ko-KR" sz="11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DHCP Server</a:t>
              </a:r>
              <a:r>
                <a:rPr lang="en-US" altLang="ko-KR" sz="11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V2</a:t>
              </a:r>
            </a:p>
          </p:txBody>
        </p:sp>
      </p:grpSp>
      <p:cxnSp>
        <p:nvCxnSpPr>
          <p:cNvPr id="11" name="AutoShape 10"/>
          <p:cNvCxnSpPr>
            <a:cxnSpLocks noChangeShapeType="1"/>
          </p:cNvCxnSpPr>
          <p:nvPr/>
        </p:nvCxnSpPr>
        <p:spPr bwMode="auto">
          <a:xfrm>
            <a:off x="2262162" y="2262206"/>
            <a:ext cx="284797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" name="AutoShape 11"/>
          <p:cNvCxnSpPr>
            <a:cxnSpLocks noChangeShapeType="1"/>
          </p:cNvCxnSpPr>
          <p:nvPr/>
        </p:nvCxnSpPr>
        <p:spPr bwMode="auto">
          <a:xfrm flipH="1">
            <a:off x="2274862" y="2949593"/>
            <a:ext cx="2827338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514575" y="1785956"/>
            <a:ext cx="2332037" cy="428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DHCP Discover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60:   Class Identifier = SEC_ITP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ko-KR" sz="1000" b="1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483768" y="2276872"/>
            <a:ext cx="2376264" cy="6480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DHCP </a:t>
            </a:r>
            <a:r>
              <a:rPr lang="en-US" altLang="ko-KR" sz="1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Offer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43: Vendor specific Info. = sec …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66</a:t>
            </a: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:   </a:t>
            </a:r>
            <a:r>
              <a:rPr lang="en-US" altLang="ko-KR" sz="1000" b="1" dirty="0" err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TFTP_Server_Name</a:t>
            </a: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= SEC_ITP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128: TFTP Server IP </a:t>
            </a:r>
            <a:r>
              <a:rPr lang="en-US" altLang="ko-KR" sz="1000" b="1" dirty="0" err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Addr</a:t>
            </a: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.= </a:t>
            </a:r>
            <a:r>
              <a:rPr lang="en-US" altLang="ko-KR" sz="1000" b="1" dirty="0" err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x.x.x.x</a:t>
            </a:r>
            <a:endParaRPr lang="en-US" altLang="ko-KR" sz="1000" b="1" dirty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18" name="AutoShape 19"/>
          <p:cNvCxnSpPr>
            <a:cxnSpLocks noChangeShapeType="1"/>
          </p:cNvCxnSpPr>
          <p:nvPr/>
        </p:nvCxnSpPr>
        <p:spPr bwMode="auto">
          <a:xfrm>
            <a:off x="2265337" y="3532206"/>
            <a:ext cx="284797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9" name="AutoShape 20"/>
          <p:cNvCxnSpPr>
            <a:cxnSpLocks noChangeShapeType="1"/>
          </p:cNvCxnSpPr>
          <p:nvPr/>
        </p:nvCxnSpPr>
        <p:spPr bwMode="auto">
          <a:xfrm rot="10800000" flipV="1">
            <a:off x="2292325" y="4327543"/>
            <a:ext cx="2827337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555776" y="3645024"/>
            <a:ext cx="2339975" cy="6480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DHCP </a:t>
            </a:r>
            <a:r>
              <a:rPr lang="en-US" altLang="ko-KR" sz="1000" b="1" dirty="0" err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Ack</a:t>
            </a:r>
            <a:endParaRPr lang="en-US" altLang="ko-KR" sz="1000" b="1" dirty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43: Vendor specific Info. = sec …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66:   </a:t>
            </a:r>
            <a:r>
              <a:rPr lang="en-US" altLang="ko-KR" sz="1000" b="1" dirty="0" err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TFTP_Server_Name</a:t>
            </a:r>
            <a:r>
              <a:rPr lang="en-US" altLang="ko-KR" sz="1000" b="1" dirty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= </a:t>
            </a:r>
            <a:r>
              <a:rPr lang="en-US" altLang="ko-KR" sz="1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SEC_ITP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128: TFTP Server IP </a:t>
            </a:r>
            <a:r>
              <a:rPr lang="en-US" altLang="ko-KR" sz="1000" b="1" dirty="0" err="1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Addr</a:t>
            </a:r>
            <a:r>
              <a:rPr lang="en-US" altLang="ko-KR" sz="10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.= </a:t>
            </a:r>
            <a:r>
              <a:rPr lang="en-US" altLang="ko-KR" sz="1000" b="1" dirty="0" err="1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x.x.x.x</a:t>
            </a:r>
            <a:endParaRPr lang="en-US" altLang="ko-KR" sz="1000" b="1" dirty="0" smtClean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501875" y="3071831"/>
            <a:ext cx="2344737" cy="428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DHCP Request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ko-KR" sz="1000" b="1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60:   Class Identifier = SEC_ITP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ko-KR" sz="1000" b="1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직사각형 25"/>
          <p:cNvSpPr>
            <a:spLocks noChangeArrowheads="1"/>
          </p:cNvSpPr>
          <p:nvPr/>
        </p:nvSpPr>
        <p:spPr bwMode="auto">
          <a:xfrm>
            <a:off x="5292080" y="5085184"/>
            <a:ext cx="3744416" cy="1152128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 43. Vendor Specific 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Example)</a:t>
            </a:r>
            <a:endParaRPr lang="ko-KR" alt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Vender specific Info = sec</a:t>
            </a:r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tftp://1.2.3.4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/>
              <a:t>※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1.2.3.4 is SCME IP Address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그룹 43"/>
          <p:cNvGrpSpPr>
            <a:grpSpLocks/>
          </p:cNvGrpSpPr>
          <p:nvPr/>
        </p:nvGrpSpPr>
        <p:grpSpPr bwMode="auto">
          <a:xfrm>
            <a:off x="857224" y="2928934"/>
            <a:ext cx="1194496" cy="1190625"/>
            <a:chOff x="785786" y="3500438"/>
            <a:chExt cx="1194987" cy="1190632"/>
          </a:xfrm>
        </p:grpSpPr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909210" y="4429132"/>
              <a:ext cx="1071563" cy="2619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altLang="ko-KR" sz="11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IP Phone</a:t>
              </a:r>
              <a:endParaRPr lang="en-US" altLang="ko-KR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69" t="8667" r="5106" b="15735"/>
            <a:stretch>
              <a:fillRect/>
            </a:stretch>
          </p:blipFill>
          <p:spPr bwMode="auto">
            <a:xfrm>
              <a:off x="785786" y="3500438"/>
              <a:ext cx="1164115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직사각형 25"/>
          <p:cNvSpPr>
            <a:spLocks noChangeArrowheads="1"/>
          </p:cNvSpPr>
          <p:nvPr/>
        </p:nvSpPr>
        <p:spPr bwMode="auto">
          <a:xfrm>
            <a:off x="5292080" y="3861048"/>
            <a:ext cx="3528392" cy="1152128"/>
          </a:xfrm>
          <a:prstGeom prst="rect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altLang="ko-K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128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TFTP Server IP Addr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ess</a:t>
            </a:r>
            <a:endParaRPr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Example)</a:t>
            </a:r>
            <a:endParaRPr lang="ko-KR" alt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TFTP Server IP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Addr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1.2.3.4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/>
              <a:t>※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1.2.3.4 is SCME System IP Address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삼성전자중국PJT(표지)_0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20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삼성전자중국PJT(표지)_0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71500"/>
            <a:ext cx="2427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삼성전자중국PJT(표지)_00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" y="1857375"/>
            <a:ext cx="30638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삼성전자중국PJT(표지)_00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8025" y="1285875"/>
            <a:ext cx="29892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4" name="Picture 18" descr="감사_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4275" y="2867025"/>
            <a:ext cx="40862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2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6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-윤고딕340"/>
        <a:ea typeface="-윤고딕340"/>
        <a:cs typeface=""/>
      </a:majorFont>
      <a:minorFont>
        <a:latin typeface="HY각헤드라인M"/>
        <a:ea typeface="HY각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574</Words>
  <Application>Microsoft Office PowerPoint</Application>
  <PresentationFormat>화면 슬라이드 쇼(4:3)</PresentationFormat>
  <Paragraphs>104</Paragraphs>
  <Slides>8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2_기본 디자인</vt:lpstr>
      <vt:lpstr>슬라이드 1</vt:lpstr>
      <vt:lpstr>Move to PKG (SCME)</vt:lpstr>
      <vt:lpstr>Check Phone Version</vt:lpstr>
      <vt:lpstr>Phone SW Upgrade</vt:lpstr>
      <vt:lpstr>Phone SW Upgrade</vt:lpstr>
      <vt:lpstr>Make MAC Profile(in SCME System)</vt:lpstr>
      <vt:lpstr>Upgrade PKG(In PNP Mode) </vt:lpstr>
      <vt:lpstr>슬라이드 8</vt:lpstr>
    </vt:vector>
  </TitlesOfParts>
  <Company>SAMSUNG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Windows 사용자</cp:lastModifiedBy>
  <cp:revision>177</cp:revision>
  <dcterms:created xsi:type="dcterms:W3CDTF">2009-10-14T10:18:09Z</dcterms:created>
  <dcterms:modified xsi:type="dcterms:W3CDTF">2014-06-24T04:57:12Z</dcterms:modified>
</cp:coreProperties>
</file>