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</p:sldMasterIdLst>
  <p:notesMasterIdLst>
    <p:notesMasterId r:id="rId4"/>
  </p:notesMasterIdLst>
  <p:sldIdLst>
    <p:sldId id="356" r:id="rId2"/>
    <p:sldId id="357" r:id="rId3"/>
  </p:sldIdLst>
  <p:sldSz cx="9144000" cy="6858000" type="screen4x3"/>
  <p:notesSz cx="6858000" cy="9144000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20094" autoAdjust="0"/>
    <p:restoredTop sz="94660"/>
  </p:normalViewPr>
  <p:slideViewPr>
    <p:cSldViewPr>
      <p:cViewPr>
        <p:scale>
          <a:sx n="110" d="100"/>
          <a:sy n="110" d="100"/>
        </p:scale>
        <p:origin x="-366" y="2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89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B83544D2-7911-42CB-BCA9-2F080238D676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932613" y="333375"/>
            <a:ext cx="2092325" cy="626427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650875" y="333375"/>
            <a:ext cx="6129338" cy="626427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8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맑은 고딕" pitchFamily="50" charset="-127"/>
                <a:cs typeface="Tahoma" pitchFamily="34" charset="0"/>
              </a:defRPr>
            </a:lvl1pPr>
          </a:lstStyle>
          <a:p>
            <a:r>
              <a:rPr lang="ko-KR" altLang="en-US" dirty="0" smtClean="0"/>
              <a:t>마스터 제목 스타일 편집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200">
                <a:latin typeface="Arial" pitchFamily="34" charset="0"/>
                <a:ea typeface="맑은 고딕" pitchFamily="50" charset="-127"/>
                <a:cs typeface="Arial" pitchFamily="34" charset="0"/>
              </a:defRPr>
            </a:lvl1pPr>
            <a:lvl2pPr>
              <a:defRPr b="0">
                <a:latin typeface="Arial" pitchFamily="34" charset="0"/>
                <a:ea typeface="맑은 고딕" pitchFamily="50" charset="-127"/>
                <a:cs typeface="Arial" pitchFamily="34" charset="0"/>
              </a:defRPr>
            </a:lvl2pPr>
            <a:lvl3pPr>
              <a:defRPr sz="1800" b="0">
                <a:latin typeface="Arial" pitchFamily="34" charset="0"/>
                <a:ea typeface="맑은 고딕" pitchFamily="50" charset="-127"/>
                <a:cs typeface="Arial" pitchFamily="34" charset="0"/>
              </a:defRPr>
            </a:lvl3pPr>
            <a:lvl4pPr>
              <a:defRPr>
                <a:latin typeface="Arial" pitchFamily="34" charset="0"/>
                <a:ea typeface="맑은 고딕" pitchFamily="50" charset="-127"/>
                <a:cs typeface="Arial" pitchFamily="34" charset="0"/>
              </a:defRPr>
            </a:lvl4pPr>
            <a:lvl5pPr>
              <a:defRPr>
                <a:latin typeface="Arial" pitchFamily="34" charset="0"/>
                <a:ea typeface="맑은 고딕" pitchFamily="50" charset="-127"/>
                <a:cs typeface="Arial" pitchFamily="34" charset="0"/>
              </a:defRPr>
            </a:lvl5pPr>
          </a:lstStyle>
          <a:p>
            <a:pPr lvl="0"/>
            <a:r>
              <a:rPr lang="ko-KR" altLang="en-US" dirty="0" smtClean="0"/>
              <a:t>마스터 텍스트 스타일을 편집합니다</a:t>
            </a:r>
          </a:p>
          <a:p>
            <a:pPr lvl="1"/>
            <a:r>
              <a:rPr lang="ko-KR" altLang="en-US" dirty="0" smtClean="0"/>
              <a:t>둘째 수준</a:t>
            </a:r>
          </a:p>
          <a:p>
            <a:pPr lvl="2"/>
            <a:r>
              <a:rPr lang="ko-KR" altLang="en-US" dirty="0" smtClean="0"/>
              <a:t>셋째 수준</a:t>
            </a:r>
          </a:p>
          <a:p>
            <a:pPr lvl="3"/>
            <a:r>
              <a:rPr lang="ko-KR" altLang="en-US" dirty="0" smtClean="0"/>
              <a:t>넷째 수준</a:t>
            </a:r>
          </a:p>
          <a:p>
            <a:pPr lvl="4"/>
            <a:r>
              <a:rPr lang="ko-KR" altLang="en-US" dirty="0" smtClean="0"/>
              <a:t>다섯째 수준</a:t>
            </a:r>
            <a:endParaRPr lang="ko-KR" alt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 l="21317" t="18571" r="17410" b="78572"/>
          <a:stretch>
            <a:fillRect/>
          </a:stretch>
        </p:blipFill>
        <p:spPr bwMode="auto">
          <a:xfrm>
            <a:off x="285720" y="0"/>
            <a:ext cx="8715404" cy="2857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650875" y="979488"/>
            <a:ext cx="4038600" cy="56181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841875" y="979488"/>
            <a:ext cx="4038600" cy="56181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9" name="Text Box 9"/>
          <p:cNvSpPr txBox="1">
            <a:spLocks noChangeArrowheads="1"/>
          </p:cNvSpPr>
          <p:nvPr/>
        </p:nvSpPr>
        <p:spPr bwMode="auto">
          <a:xfrm>
            <a:off x="8842375" y="6618288"/>
            <a:ext cx="33972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>
              <a:defRPr/>
            </a:pPr>
            <a:fld id="{D2C740DE-DF22-4197-9D39-7123EF7EFD4D}" type="slidenum">
              <a:rPr lang="en-US" altLang="ko-KR" sz="1000">
                <a:solidFill>
                  <a:schemeClr val="bg1"/>
                </a:solidFill>
                <a:latin typeface="Arial" charset="0"/>
              </a:rPr>
              <a:pPr algn="r">
                <a:defRPr/>
              </a:pPr>
              <a:t>‹#›</a:t>
            </a:fld>
            <a:endParaRPr lang="en-US" altLang="ko-KR" sz="100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50875" y="979488"/>
            <a:ext cx="8229600" cy="5618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pic>
        <p:nvPicPr>
          <p:cNvPr id="1028" name="Picture 3" descr="10"/>
          <p:cNvPicPr>
            <a:picLocks noChangeAspect="1" noChangeArrowheads="1"/>
          </p:cNvPicPr>
          <p:nvPr/>
        </p:nvPicPr>
        <p:blipFill>
          <a:blip r:embed="rId14" cstate="print">
            <a:lum bright="-6000" contrast="36000"/>
          </a:blip>
          <a:srcRect/>
          <a:stretch>
            <a:fillRect/>
          </a:stretch>
        </p:blipFill>
        <p:spPr bwMode="auto">
          <a:xfrm>
            <a:off x="409575" y="461963"/>
            <a:ext cx="317500" cy="311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965" name="Text Box 4"/>
          <p:cNvSpPr txBox="1">
            <a:spLocks noChangeArrowheads="1"/>
          </p:cNvSpPr>
          <p:nvPr/>
        </p:nvSpPr>
        <p:spPr bwMode="auto">
          <a:xfrm>
            <a:off x="746125" y="328613"/>
            <a:ext cx="169863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endParaRPr lang="ko-KR" altLang="ko-KR" sz="3200" b="1">
              <a:solidFill>
                <a:srgbClr val="006666"/>
              </a:solidFill>
              <a:latin typeface="-윤고딕340" pitchFamily="18" charset="-127"/>
              <a:ea typeface="-윤고딕340" pitchFamily="18" charset="-127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715963" y="333375"/>
            <a:ext cx="8308975" cy="574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xStyles>
    <p:titleStyle>
      <a:lvl1pPr algn="l" rtl="0" eaLnBrk="0" fontAlgn="base" latinLnBrk="1" hangingPunct="0"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latin typeface="Tahoma" pitchFamily="34" charset="0"/>
          <a:ea typeface="+mj-ea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latin typeface="Tahoma" pitchFamily="34" charset="0"/>
          <a:ea typeface="-윤고딕340" pitchFamily="18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latin typeface="Tahoma" pitchFamily="34" charset="0"/>
          <a:ea typeface="-윤고딕340" pitchFamily="18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latin typeface="Tahoma" pitchFamily="34" charset="0"/>
          <a:ea typeface="-윤고딕340" pitchFamily="18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latin typeface="Tahoma" pitchFamily="34" charset="0"/>
          <a:ea typeface="-윤고딕340" pitchFamily="18" charset="-127"/>
        </a:defRPr>
      </a:lvl5pPr>
      <a:lvl6pPr marL="457200" algn="l" rtl="0" eaLnBrk="0" fontAlgn="base" latinLnBrk="1" hangingPunct="0"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latin typeface="-윤고딕340" pitchFamily="18" charset="-127"/>
          <a:ea typeface="-윤고딕340" pitchFamily="18" charset="-127"/>
        </a:defRPr>
      </a:lvl6pPr>
      <a:lvl7pPr marL="914400" algn="l" rtl="0" eaLnBrk="0" fontAlgn="base" latinLnBrk="1" hangingPunct="0"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latin typeface="-윤고딕340" pitchFamily="18" charset="-127"/>
          <a:ea typeface="-윤고딕340" pitchFamily="18" charset="-127"/>
        </a:defRPr>
      </a:lvl7pPr>
      <a:lvl8pPr marL="1371600" algn="l" rtl="0" eaLnBrk="0" fontAlgn="base" latinLnBrk="1" hangingPunct="0"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latin typeface="-윤고딕340" pitchFamily="18" charset="-127"/>
          <a:ea typeface="-윤고딕340" pitchFamily="18" charset="-127"/>
        </a:defRPr>
      </a:lvl8pPr>
      <a:lvl9pPr marL="1828800" algn="l" rtl="0" eaLnBrk="0" fontAlgn="base" latinLnBrk="1" hangingPunct="0"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latin typeface="-윤고딕340" pitchFamily="18" charset="-127"/>
          <a:ea typeface="-윤고딕340" pitchFamily="18" charset="-127"/>
        </a:defRPr>
      </a:lvl9pPr>
    </p:titleStyle>
    <p:bodyStyle>
      <a:lvl1pPr marL="265113" indent="-265113" algn="l" rtl="0" eaLnBrk="0" fontAlgn="base" latinLnBrk="1" hangingPunct="0">
        <a:spcBef>
          <a:spcPct val="20000"/>
        </a:spcBef>
        <a:spcAft>
          <a:spcPct val="0"/>
        </a:spcAft>
        <a:buBlip>
          <a:blip r:embed="rId15"/>
        </a:buBlip>
        <a:defRPr kumimoji="1" sz="2400" b="1">
          <a:solidFill>
            <a:schemeClr val="tx1"/>
          </a:solidFill>
          <a:latin typeface="Arial" charset="0"/>
          <a:ea typeface="+mn-ea"/>
          <a:cs typeface="+mn-cs"/>
        </a:defRPr>
      </a:lvl1pPr>
      <a:lvl2pPr marL="719138" indent="-273050" algn="l" rtl="0" eaLnBrk="0" fontAlgn="base" latinLnBrk="1" hangingPunct="0">
        <a:spcBef>
          <a:spcPct val="20000"/>
        </a:spcBef>
        <a:spcAft>
          <a:spcPct val="0"/>
        </a:spcAft>
        <a:buSzPct val="120000"/>
        <a:buBlip>
          <a:blip r:embed="rId16"/>
        </a:buBlip>
        <a:defRPr kumimoji="1" sz="2000" b="1">
          <a:solidFill>
            <a:schemeClr val="tx1"/>
          </a:solidFill>
          <a:latin typeface="Arial" charset="0"/>
          <a:ea typeface="+mn-ea"/>
        </a:defRPr>
      </a:lvl2pPr>
      <a:lvl3pPr marL="1231900" indent="-228600" algn="l" rtl="0" eaLnBrk="0" fontAlgn="base" latinLnBrk="1" hangingPunct="0">
        <a:spcBef>
          <a:spcPct val="20000"/>
        </a:spcBef>
        <a:spcAft>
          <a:spcPct val="0"/>
        </a:spcAft>
        <a:buFont typeface="Wingdings" pitchFamily="2" charset="2"/>
        <a:buChar char="ü"/>
        <a:defRPr kumimoji="1" sz="2400" b="1">
          <a:solidFill>
            <a:schemeClr val="tx1"/>
          </a:solidFill>
          <a:latin typeface="Arial" charset="0"/>
          <a:ea typeface="+mn-ea"/>
        </a:defRPr>
      </a:lvl3pPr>
      <a:lvl4pPr marL="1639888" indent="-228600" algn="l" rtl="0" eaLnBrk="0" fontAlgn="base" latinLnBrk="1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Arial" charset="0"/>
          <a:ea typeface="굴림" pitchFamily="50" charset="-127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Arial" charset="0"/>
          <a:ea typeface="굴림" pitchFamily="50" charset="-127"/>
        </a:defRPr>
      </a:lvl5pPr>
      <a:lvl6pPr marL="2514600" indent="-228600" algn="l" rtl="0" eaLnBrk="0" fontAlgn="base" latinLnBrk="1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굴림" pitchFamily="50" charset="-127"/>
          <a:ea typeface="굴림" pitchFamily="50" charset="-127"/>
        </a:defRPr>
      </a:lvl6pPr>
      <a:lvl7pPr marL="2971800" indent="-228600" algn="l" rtl="0" eaLnBrk="0" fontAlgn="base" latinLnBrk="1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굴림" pitchFamily="50" charset="-127"/>
          <a:ea typeface="굴림" pitchFamily="50" charset="-127"/>
        </a:defRPr>
      </a:lvl7pPr>
      <a:lvl8pPr marL="3429000" indent="-228600" algn="l" rtl="0" eaLnBrk="0" fontAlgn="base" latinLnBrk="1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굴림" pitchFamily="50" charset="-127"/>
          <a:ea typeface="굴림" pitchFamily="50" charset="-127"/>
        </a:defRPr>
      </a:lvl8pPr>
      <a:lvl9pPr marL="3886200" indent="-228600" algn="l" rtl="0" eaLnBrk="0" fontAlgn="base" latinLnBrk="1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굴림" pitchFamily="50" charset="-127"/>
          <a:ea typeface="굴림" pitchFamily="50" charset="-127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PNP(</a:t>
            </a:r>
            <a:r>
              <a:rPr lang="en-US" altLang="ko-KR" dirty="0" err="1" smtClean="0"/>
              <a:t>OfficeServ</a:t>
            </a:r>
            <a:r>
              <a:rPr lang="en-US" altLang="ko-KR" dirty="0" smtClean="0"/>
              <a:t>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DHCP Options</a:t>
            </a:r>
            <a:endParaRPr lang="ko-KR" altLang="en-US" dirty="0"/>
          </a:p>
        </p:txBody>
      </p:sp>
      <p:grpSp>
        <p:nvGrpSpPr>
          <p:cNvPr id="4" name="Group 3"/>
          <p:cNvGrpSpPr>
            <a:grpSpLocks/>
          </p:cNvGrpSpPr>
          <p:nvPr/>
        </p:nvGrpSpPr>
        <p:grpSpPr bwMode="auto">
          <a:xfrm>
            <a:off x="5108552" y="2746392"/>
            <a:ext cx="1322388" cy="942975"/>
            <a:chOff x="3969" y="1955"/>
            <a:chExt cx="833" cy="594"/>
          </a:xfrm>
        </p:grpSpPr>
        <p:grpSp>
          <p:nvGrpSpPr>
            <p:cNvPr id="5" name="Group 4"/>
            <p:cNvGrpSpPr>
              <a:grpSpLocks/>
            </p:cNvGrpSpPr>
            <p:nvPr/>
          </p:nvGrpSpPr>
          <p:grpSpPr bwMode="auto">
            <a:xfrm>
              <a:off x="4059" y="1955"/>
              <a:ext cx="664" cy="427"/>
              <a:chOff x="4059" y="1955"/>
              <a:chExt cx="664" cy="427"/>
            </a:xfrm>
          </p:grpSpPr>
          <p:pic>
            <p:nvPicPr>
              <p:cNvPr id="7" name="Picture 5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4059" y="2191"/>
                <a:ext cx="664" cy="191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</p:spPr>
          </p:pic>
          <p:pic>
            <p:nvPicPr>
              <p:cNvPr id="8" name="Picture 6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4160" y="1955"/>
                <a:ext cx="234" cy="351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</p:spPr>
          </p:pic>
          <p:pic>
            <p:nvPicPr>
              <p:cNvPr id="9" name="Picture 7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4274" y="2075"/>
                <a:ext cx="210" cy="222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</p:spPr>
          </p:pic>
          <p:pic>
            <p:nvPicPr>
              <p:cNvPr id="10" name="Picture 8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4397" y="1987"/>
                <a:ext cx="234" cy="352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</p:spPr>
          </p:pic>
        </p:grpSp>
        <p:sp>
          <p:nvSpPr>
            <p:cNvPr id="6" name="Text Box 9"/>
            <p:cNvSpPr txBox="1">
              <a:spLocks noChangeArrowheads="1"/>
            </p:cNvSpPr>
            <p:nvPr/>
          </p:nvSpPr>
          <p:spPr bwMode="auto">
            <a:xfrm>
              <a:off x="3969" y="2383"/>
              <a:ext cx="833" cy="166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90000" tIns="46800" rIns="90000" bIns="46800">
              <a:spAutoFit/>
            </a:bodyPr>
            <a:lstStyle/>
            <a:p>
              <a:pPr algn="r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en-US" altLang="ko-KR" sz="1100" b="1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DHCP Server</a:t>
              </a:r>
              <a:r>
                <a:rPr lang="en-US" altLang="ko-KR" sz="1100" b="1">
                  <a:solidFill>
                    <a:srgbClr val="FFFFFF"/>
                  </a:solidFill>
                  <a:latin typeface="Arial" pitchFamily="34" charset="0"/>
                  <a:cs typeface="Arial" pitchFamily="34" charset="0"/>
                </a:rPr>
                <a:t>V2</a:t>
              </a:r>
            </a:p>
          </p:txBody>
        </p:sp>
      </p:grpSp>
      <p:cxnSp>
        <p:nvCxnSpPr>
          <p:cNvPr id="11" name="AutoShape 10"/>
          <p:cNvCxnSpPr>
            <a:cxnSpLocks noChangeShapeType="1"/>
          </p:cNvCxnSpPr>
          <p:nvPr/>
        </p:nvCxnSpPr>
        <p:spPr bwMode="auto">
          <a:xfrm>
            <a:off x="2262162" y="2262206"/>
            <a:ext cx="2847975" cy="1587"/>
          </a:xfrm>
          <a:prstGeom prst="straightConnector1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</p:spPr>
      </p:cxnSp>
      <p:cxnSp>
        <p:nvCxnSpPr>
          <p:cNvPr id="12" name="AutoShape 11"/>
          <p:cNvCxnSpPr>
            <a:cxnSpLocks noChangeShapeType="1"/>
          </p:cNvCxnSpPr>
          <p:nvPr/>
        </p:nvCxnSpPr>
        <p:spPr bwMode="auto">
          <a:xfrm flipH="1">
            <a:off x="2274862" y="2949593"/>
            <a:ext cx="2827338" cy="1588"/>
          </a:xfrm>
          <a:prstGeom prst="straightConnector1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</p:spPr>
      </p:cxnSp>
      <p:sp>
        <p:nvSpPr>
          <p:cNvPr id="16" name="Rectangle 16"/>
          <p:cNvSpPr>
            <a:spLocks noChangeArrowheads="1"/>
          </p:cNvSpPr>
          <p:nvPr/>
        </p:nvSpPr>
        <p:spPr bwMode="auto">
          <a:xfrm>
            <a:off x="2514575" y="1785956"/>
            <a:ext cx="2332037" cy="42862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prstDash val="sysDot"/>
            <a:round/>
            <a:headEnd/>
            <a:tailEnd/>
          </a:ln>
        </p:spPr>
        <p:txBody>
          <a:bodyPr lIns="90000" tIns="46800" rIns="90000" bIns="46800"/>
          <a:lstStyle/>
          <a:p>
            <a:pPr algn="ctr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altLang="ko-KR" sz="1000" b="1">
                <a:solidFill>
                  <a:srgbClr val="000000"/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DHCP Discover</a:t>
            </a:r>
          </a:p>
          <a:p>
            <a:pPr algn="ctr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altLang="ko-KR" sz="1000" b="1">
                <a:solidFill>
                  <a:srgbClr val="000000"/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60:   Class Identifier = SEC_ITP</a:t>
            </a:r>
          </a:p>
          <a:p>
            <a:pPr algn="ctr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en-US" altLang="ko-KR" sz="1000" b="1">
              <a:solidFill>
                <a:srgbClr val="000000"/>
              </a:solidFill>
              <a:latin typeface="Arial" pitchFamily="34" charset="0"/>
              <a:ea typeface="맑은 고딕" pitchFamily="50" charset="-127"/>
              <a:cs typeface="Arial" pitchFamily="34" charset="0"/>
            </a:endParaRPr>
          </a:p>
        </p:txBody>
      </p:sp>
      <p:sp>
        <p:nvSpPr>
          <p:cNvPr id="17" name="Rectangle 18"/>
          <p:cNvSpPr>
            <a:spLocks noChangeArrowheads="1"/>
          </p:cNvSpPr>
          <p:nvPr/>
        </p:nvSpPr>
        <p:spPr bwMode="auto">
          <a:xfrm>
            <a:off x="2357422" y="2341581"/>
            <a:ext cx="2643205" cy="566737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prstDash val="sysDot"/>
            <a:round/>
            <a:headEnd/>
            <a:tailEnd/>
          </a:ln>
        </p:spPr>
        <p:txBody>
          <a:bodyPr lIns="90000" tIns="46800" rIns="90000" bIns="46800"/>
          <a:lstStyle/>
          <a:p>
            <a:pPr algn="ctr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altLang="ko-KR" sz="1000" b="1" dirty="0">
                <a:solidFill>
                  <a:srgbClr val="000000"/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DHCP Offer</a:t>
            </a:r>
          </a:p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altLang="ko-KR" sz="1000" b="1" dirty="0">
                <a:solidFill>
                  <a:srgbClr val="000000"/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66:   </a:t>
            </a:r>
            <a:r>
              <a:rPr lang="en-US" altLang="ko-KR" sz="1000" b="1" dirty="0" err="1">
                <a:solidFill>
                  <a:srgbClr val="000000"/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TFTP_Server_Name</a:t>
            </a:r>
            <a:r>
              <a:rPr lang="en-US" altLang="ko-KR" sz="1000" b="1" dirty="0">
                <a:solidFill>
                  <a:srgbClr val="000000"/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  = SEC_ITP</a:t>
            </a:r>
          </a:p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altLang="ko-KR" sz="1000" b="1" dirty="0">
                <a:solidFill>
                  <a:srgbClr val="000000"/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128: TFTP Server IP </a:t>
            </a:r>
            <a:r>
              <a:rPr lang="en-US" altLang="ko-KR" sz="1000" b="1" dirty="0" err="1">
                <a:solidFill>
                  <a:srgbClr val="000000"/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Addr</a:t>
            </a:r>
            <a:r>
              <a:rPr lang="en-US" altLang="ko-KR" sz="1000" b="1" dirty="0">
                <a:solidFill>
                  <a:srgbClr val="000000"/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.= </a:t>
            </a:r>
            <a:r>
              <a:rPr lang="en-US" altLang="ko-KR" sz="1000" b="1" dirty="0" err="1">
                <a:solidFill>
                  <a:srgbClr val="000000"/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x.x.x.x</a:t>
            </a:r>
            <a:endParaRPr lang="en-US" altLang="ko-KR" sz="1000" b="1" dirty="0">
              <a:solidFill>
                <a:srgbClr val="000000"/>
              </a:solidFill>
              <a:latin typeface="Arial" pitchFamily="34" charset="0"/>
              <a:ea typeface="맑은 고딕" pitchFamily="50" charset="-127"/>
              <a:cs typeface="Arial" pitchFamily="34" charset="0"/>
            </a:endParaRPr>
          </a:p>
        </p:txBody>
      </p:sp>
      <p:cxnSp>
        <p:nvCxnSpPr>
          <p:cNvPr id="18" name="AutoShape 19"/>
          <p:cNvCxnSpPr>
            <a:cxnSpLocks noChangeShapeType="1"/>
          </p:cNvCxnSpPr>
          <p:nvPr/>
        </p:nvCxnSpPr>
        <p:spPr bwMode="auto">
          <a:xfrm>
            <a:off x="2265337" y="3532206"/>
            <a:ext cx="2847975" cy="1587"/>
          </a:xfrm>
          <a:prstGeom prst="straightConnector1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</p:spPr>
      </p:cxnSp>
      <p:cxnSp>
        <p:nvCxnSpPr>
          <p:cNvPr id="19" name="AutoShape 20"/>
          <p:cNvCxnSpPr>
            <a:cxnSpLocks noChangeShapeType="1"/>
          </p:cNvCxnSpPr>
          <p:nvPr/>
        </p:nvCxnSpPr>
        <p:spPr bwMode="auto">
          <a:xfrm rot="10800000" flipV="1">
            <a:off x="2292325" y="4327543"/>
            <a:ext cx="2827337" cy="1588"/>
          </a:xfrm>
          <a:prstGeom prst="straightConnector1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</p:spPr>
      </p:cxnSp>
      <p:sp>
        <p:nvSpPr>
          <p:cNvPr id="20" name="Rectangle 22"/>
          <p:cNvSpPr>
            <a:spLocks noChangeArrowheads="1"/>
          </p:cNvSpPr>
          <p:nvPr/>
        </p:nvSpPr>
        <p:spPr bwMode="auto">
          <a:xfrm>
            <a:off x="2285985" y="3719531"/>
            <a:ext cx="2598728" cy="566737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prstDash val="sysDot"/>
            <a:round/>
            <a:headEnd/>
            <a:tailEnd/>
          </a:ln>
        </p:spPr>
        <p:txBody>
          <a:bodyPr lIns="90000" tIns="46800" rIns="90000" bIns="46800"/>
          <a:lstStyle/>
          <a:p>
            <a:pPr algn="ctr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altLang="ko-KR" sz="1000" b="1" dirty="0">
                <a:solidFill>
                  <a:srgbClr val="000000"/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DHCP </a:t>
            </a:r>
            <a:r>
              <a:rPr lang="en-US" altLang="ko-KR" sz="1000" b="1" dirty="0" err="1">
                <a:solidFill>
                  <a:srgbClr val="000000"/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Ack</a:t>
            </a:r>
            <a:endParaRPr lang="en-US" altLang="ko-KR" sz="1000" b="1" dirty="0">
              <a:solidFill>
                <a:srgbClr val="000000"/>
              </a:solidFill>
              <a:latin typeface="Arial" pitchFamily="34" charset="0"/>
              <a:ea typeface="맑은 고딕" pitchFamily="50" charset="-127"/>
              <a:cs typeface="Arial" pitchFamily="34" charset="0"/>
            </a:endParaRPr>
          </a:p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altLang="ko-KR" sz="1000" b="1" dirty="0" smtClean="0">
                <a:solidFill>
                  <a:srgbClr val="000000"/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66:   </a:t>
            </a:r>
            <a:r>
              <a:rPr lang="en-US" altLang="ko-KR" sz="1000" b="1" dirty="0" err="1" smtClean="0">
                <a:solidFill>
                  <a:srgbClr val="000000"/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TFTP_Server_Name</a:t>
            </a:r>
            <a:r>
              <a:rPr lang="en-US" altLang="ko-KR" sz="1000" b="1" dirty="0" smtClean="0">
                <a:solidFill>
                  <a:srgbClr val="000000"/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  = SEC_ITP</a:t>
            </a:r>
          </a:p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altLang="ko-KR" sz="1000" b="1" dirty="0" smtClean="0">
                <a:solidFill>
                  <a:srgbClr val="000000"/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128: TFTP Server IP </a:t>
            </a:r>
            <a:r>
              <a:rPr lang="en-US" altLang="ko-KR" sz="1000" b="1" dirty="0" err="1" smtClean="0">
                <a:solidFill>
                  <a:srgbClr val="000000"/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Addr</a:t>
            </a:r>
            <a:r>
              <a:rPr lang="en-US" altLang="ko-KR" sz="1000" b="1" dirty="0" smtClean="0">
                <a:solidFill>
                  <a:srgbClr val="000000"/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.= </a:t>
            </a:r>
            <a:r>
              <a:rPr lang="en-US" altLang="ko-KR" sz="1000" b="1" dirty="0" err="1" smtClean="0">
                <a:solidFill>
                  <a:srgbClr val="000000"/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x.x.x.x</a:t>
            </a:r>
            <a:endParaRPr lang="en-US" altLang="ko-KR" sz="1000" b="1" dirty="0">
              <a:solidFill>
                <a:srgbClr val="000000"/>
              </a:solidFill>
              <a:latin typeface="Arial" pitchFamily="34" charset="0"/>
              <a:ea typeface="맑은 고딕" pitchFamily="50" charset="-127"/>
              <a:cs typeface="Arial" pitchFamily="34" charset="0"/>
            </a:endParaRPr>
          </a:p>
        </p:txBody>
      </p:sp>
      <p:sp>
        <p:nvSpPr>
          <p:cNvPr id="21" name="Rectangle 16"/>
          <p:cNvSpPr>
            <a:spLocks noChangeArrowheads="1"/>
          </p:cNvSpPr>
          <p:nvPr/>
        </p:nvSpPr>
        <p:spPr bwMode="auto">
          <a:xfrm>
            <a:off x="2501875" y="3071831"/>
            <a:ext cx="2344737" cy="42862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prstDash val="sysDot"/>
            <a:round/>
            <a:headEnd/>
            <a:tailEnd/>
          </a:ln>
        </p:spPr>
        <p:txBody>
          <a:bodyPr lIns="90000" tIns="46800" rIns="90000" bIns="46800"/>
          <a:lstStyle/>
          <a:p>
            <a:pPr algn="ctr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altLang="ko-KR" sz="1000" b="1">
                <a:solidFill>
                  <a:srgbClr val="000000"/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DHCP Request</a:t>
            </a:r>
          </a:p>
          <a:p>
            <a:pPr algn="ctr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altLang="ko-KR" sz="1000" b="1">
                <a:solidFill>
                  <a:srgbClr val="000000"/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60:   Class Identifier = SEC_ITP</a:t>
            </a:r>
          </a:p>
          <a:p>
            <a:pPr algn="ctr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en-US" altLang="ko-KR" sz="1000" b="1">
              <a:solidFill>
                <a:srgbClr val="000000"/>
              </a:solidFill>
              <a:latin typeface="Arial" pitchFamily="34" charset="0"/>
              <a:ea typeface="맑은 고딕" pitchFamily="50" charset="-127"/>
              <a:cs typeface="Arial" pitchFamily="34" charset="0"/>
            </a:endParaRPr>
          </a:p>
        </p:txBody>
      </p:sp>
      <p:grpSp>
        <p:nvGrpSpPr>
          <p:cNvPr id="13" name="그룹 43"/>
          <p:cNvGrpSpPr>
            <a:grpSpLocks/>
          </p:cNvGrpSpPr>
          <p:nvPr/>
        </p:nvGrpSpPr>
        <p:grpSpPr bwMode="auto">
          <a:xfrm>
            <a:off x="857224" y="2928934"/>
            <a:ext cx="1163637" cy="1190625"/>
            <a:chOff x="785786" y="3500438"/>
            <a:chExt cx="1164115" cy="1190632"/>
          </a:xfrm>
        </p:grpSpPr>
        <p:sp>
          <p:nvSpPr>
            <p:cNvPr id="24" name="Text Box 17"/>
            <p:cNvSpPr txBox="1">
              <a:spLocks noChangeArrowheads="1"/>
            </p:cNvSpPr>
            <p:nvPr/>
          </p:nvSpPr>
          <p:spPr bwMode="auto">
            <a:xfrm>
              <a:off x="785786" y="4429132"/>
              <a:ext cx="1071563" cy="26193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90000" tIns="46800" rIns="90000" bIns="46800">
              <a:spAutoFit/>
            </a:bodyPr>
            <a:lstStyle/>
            <a:p>
              <a:pPr algn="r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en-US" altLang="ko-KR" sz="1100" b="1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SMT-i5243</a:t>
              </a:r>
            </a:p>
          </p:txBody>
        </p:sp>
        <p:pic>
          <p:nvPicPr>
            <p:cNvPr id="25" name="Picture 16"/>
            <p:cNvPicPr>
              <a:picLocks noChangeAspect="1" noChangeArrowheads="1"/>
            </p:cNvPicPr>
            <p:nvPr/>
          </p:nvPicPr>
          <p:blipFill>
            <a:blip r:embed="rId5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 l="7269" t="8667" r="5106" b="15735"/>
            <a:stretch>
              <a:fillRect/>
            </a:stretch>
          </p:blipFill>
          <p:spPr bwMode="auto">
            <a:xfrm>
              <a:off x="785786" y="3500438"/>
              <a:ext cx="1164115" cy="8572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PNP(SCME)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DHCP Options</a:t>
            </a:r>
            <a:endParaRPr lang="ko-KR" altLang="en-US" dirty="0"/>
          </a:p>
        </p:txBody>
      </p:sp>
      <p:grpSp>
        <p:nvGrpSpPr>
          <p:cNvPr id="4" name="Group 3"/>
          <p:cNvGrpSpPr>
            <a:grpSpLocks/>
          </p:cNvGrpSpPr>
          <p:nvPr/>
        </p:nvGrpSpPr>
        <p:grpSpPr bwMode="auto">
          <a:xfrm>
            <a:off x="5108552" y="2746392"/>
            <a:ext cx="1322388" cy="942975"/>
            <a:chOff x="3969" y="1955"/>
            <a:chExt cx="833" cy="594"/>
          </a:xfrm>
        </p:grpSpPr>
        <p:grpSp>
          <p:nvGrpSpPr>
            <p:cNvPr id="5" name="Group 4"/>
            <p:cNvGrpSpPr>
              <a:grpSpLocks/>
            </p:cNvGrpSpPr>
            <p:nvPr/>
          </p:nvGrpSpPr>
          <p:grpSpPr bwMode="auto">
            <a:xfrm>
              <a:off x="4059" y="1955"/>
              <a:ext cx="664" cy="427"/>
              <a:chOff x="4059" y="1955"/>
              <a:chExt cx="664" cy="427"/>
            </a:xfrm>
          </p:grpSpPr>
          <p:pic>
            <p:nvPicPr>
              <p:cNvPr id="7" name="Picture 5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4059" y="2191"/>
                <a:ext cx="664" cy="191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</p:spPr>
          </p:pic>
          <p:pic>
            <p:nvPicPr>
              <p:cNvPr id="8" name="Picture 6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4160" y="1955"/>
                <a:ext cx="234" cy="351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</p:spPr>
          </p:pic>
          <p:pic>
            <p:nvPicPr>
              <p:cNvPr id="9" name="Picture 7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4274" y="2075"/>
                <a:ext cx="210" cy="222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</p:spPr>
          </p:pic>
          <p:pic>
            <p:nvPicPr>
              <p:cNvPr id="10" name="Picture 8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4397" y="1987"/>
                <a:ext cx="234" cy="352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</p:spPr>
          </p:pic>
        </p:grpSp>
        <p:sp>
          <p:nvSpPr>
            <p:cNvPr id="6" name="Text Box 9"/>
            <p:cNvSpPr txBox="1">
              <a:spLocks noChangeArrowheads="1"/>
            </p:cNvSpPr>
            <p:nvPr/>
          </p:nvSpPr>
          <p:spPr bwMode="auto">
            <a:xfrm>
              <a:off x="3969" y="2383"/>
              <a:ext cx="833" cy="166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90000" tIns="46800" rIns="90000" bIns="46800">
              <a:spAutoFit/>
            </a:bodyPr>
            <a:lstStyle/>
            <a:p>
              <a:pPr algn="r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en-US" altLang="ko-KR" sz="1100" b="1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DHCP Server</a:t>
              </a:r>
              <a:r>
                <a:rPr lang="en-US" altLang="ko-KR" sz="1100" b="1">
                  <a:solidFill>
                    <a:srgbClr val="FFFFFF"/>
                  </a:solidFill>
                  <a:latin typeface="Arial" pitchFamily="34" charset="0"/>
                  <a:cs typeface="Arial" pitchFamily="34" charset="0"/>
                </a:rPr>
                <a:t>V2</a:t>
              </a:r>
            </a:p>
          </p:txBody>
        </p:sp>
      </p:grpSp>
      <p:cxnSp>
        <p:nvCxnSpPr>
          <p:cNvPr id="11" name="AutoShape 10"/>
          <p:cNvCxnSpPr>
            <a:cxnSpLocks noChangeShapeType="1"/>
          </p:cNvCxnSpPr>
          <p:nvPr/>
        </p:nvCxnSpPr>
        <p:spPr bwMode="auto">
          <a:xfrm>
            <a:off x="2267744" y="1916832"/>
            <a:ext cx="2847975" cy="1587"/>
          </a:xfrm>
          <a:prstGeom prst="straightConnector1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</p:spPr>
      </p:cxnSp>
      <p:cxnSp>
        <p:nvCxnSpPr>
          <p:cNvPr id="12" name="AutoShape 11"/>
          <p:cNvCxnSpPr>
            <a:cxnSpLocks noChangeShapeType="1"/>
          </p:cNvCxnSpPr>
          <p:nvPr/>
        </p:nvCxnSpPr>
        <p:spPr bwMode="auto">
          <a:xfrm flipH="1">
            <a:off x="2274862" y="2949593"/>
            <a:ext cx="2827338" cy="1588"/>
          </a:xfrm>
          <a:prstGeom prst="straightConnector1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</p:spPr>
      </p:cxnSp>
      <p:sp>
        <p:nvSpPr>
          <p:cNvPr id="16" name="Rectangle 16"/>
          <p:cNvSpPr>
            <a:spLocks noChangeArrowheads="1"/>
          </p:cNvSpPr>
          <p:nvPr/>
        </p:nvSpPr>
        <p:spPr bwMode="auto">
          <a:xfrm>
            <a:off x="2483768" y="1412776"/>
            <a:ext cx="2332037" cy="42862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prstDash val="sysDot"/>
            <a:round/>
            <a:headEnd/>
            <a:tailEnd/>
          </a:ln>
        </p:spPr>
        <p:txBody>
          <a:bodyPr lIns="90000" tIns="46800" rIns="90000" bIns="46800"/>
          <a:lstStyle/>
          <a:p>
            <a:pPr algn="ctr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altLang="ko-KR" sz="1000" b="1" dirty="0">
                <a:solidFill>
                  <a:srgbClr val="000000"/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DHCP Discover</a:t>
            </a:r>
          </a:p>
          <a:p>
            <a:pPr algn="ctr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altLang="ko-KR" sz="1000" b="1" dirty="0">
                <a:solidFill>
                  <a:srgbClr val="000000"/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60:   Class Identifier = SEC_ITP</a:t>
            </a:r>
          </a:p>
          <a:p>
            <a:pPr algn="ctr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en-US" altLang="ko-KR" sz="1000" b="1" dirty="0">
              <a:solidFill>
                <a:srgbClr val="000000"/>
              </a:solidFill>
              <a:latin typeface="Arial" pitchFamily="34" charset="0"/>
              <a:ea typeface="맑은 고딕" pitchFamily="50" charset="-127"/>
              <a:cs typeface="Arial" pitchFamily="34" charset="0"/>
            </a:endParaRPr>
          </a:p>
        </p:txBody>
      </p:sp>
      <p:sp>
        <p:nvSpPr>
          <p:cNvPr id="17" name="Rectangle 18"/>
          <p:cNvSpPr>
            <a:spLocks noChangeArrowheads="1"/>
          </p:cNvSpPr>
          <p:nvPr/>
        </p:nvSpPr>
        <p:spPr bwMode="auto">
          <a:xfrm>
            <a:off x="2339752" y="2060848"/>
            <a:ext cx="2643205" cy="864096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prstDash val="sysDot"/>
            <a:round/>
            <a:headEnd/>
            <a:tailEnd/>
          </a:ln>
        </p:spPr>
        <p:txBody>
          <a:bodyPr lIns="90000" tIns="46800" rIns="90000" bIns="46800"/>
          <a:lstStyle/>
          <a:p>
            <a:pPr algn="ctr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altLang="ko-KR" sz="1000" b="1" dirty="0">
                <a:solidFill>
                  <a:srgbClr val="000000"/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DHCP </a:t>
            </a:r>
            <a:r>
              <a:rPr lang="en-US" altLang="ko-KR" sz="1000" b="1" dirty="0" smtClean="0">
                <a:solidFill>
                  <a:srgbClr val="000000"/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Offer</a:t>
            </a:r>
          </a:p>
          <a:p>
            <a:pPr algn="ctr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altLang="ko-KR" sz="1000" b="1" dirty="0" smtClean="0">
                <a:solidFill>
                  <a:srgbClr val="FF0000"/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43: Vendor specific Info. = sec </a:t>
            </a:r>
            <a:r>
              <a:rPr lang="en-US" altLang="ko-KR" sz="1000" b="1" dirty="0" smtClean="0">
                <a:solidFill>
                  <a:srgbClr val="FF0000"/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…</a:t>
            </a:r>
            <a:endParaRPr lang="en-US" altLang="ko-KR" sz="1000" b="1" dirty="0">
              <a:solidFill>
                <a:srgbClr val="000000"/>
              </a:solidFill>
              <a:latin typeface="Arial" pitchFamily="34" charset="0"/>
              <a:ea typeface="맑은 고딕" pitchFamily="50" charset="-127"/>
              <a:cs typeface="Arial" pitchFamily="34" charset="0"/>
            </a:endParaRPr>
          </a:p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altLang="ko-KR" sz="1000" b="1" dirty="0" smtClean="0">
                <a:solidFill>
                  <a:srgbClr val="000000"/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      66</a:t>
            </a:r>
            <a:r>
              <a:rPr lang="en-US" altLang="ko-KR" sz="1000" b="1" dirty="0">
                <a:solidFill>
                  <a:srgbClr val="000000"/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:  </a:t>
            </a:r>
            <a:r>
              <a:rPr lang="en-US" altLang="ko-KR" sz="1000" b="1" dirty="0" err="1" smtClean="0">
                <a:solidFill>
                  <a:srgbClr val="000000"/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TFTP_Server_Name</a:t>
            </a:r>
            <a:r>
              <a:rPr lang="en-US" altLang="ko-KR" sz="1000" b="1" dirty="0" smtClean="0">
                <a:solidFill>
                  <a:srgbClr val="000000"/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  </a:t>
            </a:r>
            <a:r>
              <a:rPr lang="en-US" altLang="ko-KR" sz="1000" b="1" dirty="0">
                <a:solidFill>
                  <a:srgbClr val="000000"/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= SEC_ITP</a:t>
            </a:r>
          </a:p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altLang="ko-KR" sz="1000" b="1" dirty="0" smtClean="0">
                <a:solidFill>
                  <a:srgbClr val="000000"/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     128</a:t>
            </a:r>
            <a:r>
              <a:rPr lang="en-US" altLang="ko-KR" sz="1000" b="1" dirty="0">
                <a:solidFill>
                  <a:srgbClr val="000000"/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: TFTP Server IP </a:t>
            </a:r>
            <a:r>
              <a:rPr lang="en-US" altLang="ko-KR" sz="1000" b="1" dirty="0" err="1">
                <a:solidFill>
                  <a:srgbClr val="000000"/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Addr</a:t>
            </a:r>
            <a:r>
              <a:rPr lang="en-US" altLang="ko-KR" sz="1000" b="1" dirty="0">
                <a:solidFill>
                  <a:srgbClr val="000000"/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.= </a:t>
            </a:r>
            <a:r>
              <a:rPr lang="en-US" altLang="ko-KR" sz="1000" b="1" dirty="0" err="1">
                <a:solidFill>
                  <a:srgbClr val="000000"/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x.x.x.x</a:t>
            </a:r>
            <a:endParaRPr lang="en-US" altLang="ko-KR" sz="1000" b="1" dirty="0">
              <a:solidFill>
                <a:srgbClr val="000000"/>
              </a:solidFill>
              <a:latin typeface="Arial" pitchFamily="34" charset="0"/>
              <a:ea typeface="맑은 고딕" pitchFamily="50" charset="-127"/>
              <a:cs typeface="Arial" pitchFamily="34" charset="0"/>
            </a:endParaRPr>
          </a:p>
        </p:txBody>
      </p:sp>
      <p:cxnSp>
        <p:nvCxnSpPr>
          <p:cNvPr id="18" name="AutoShape 19"/>
          <p:cNvCxnSpPr>
            <a:cxnSpLocks noChangeShapeType="1"/>
          </p:cNvCxnSpPr>
          <p:nvPr/>
        </p:nvCxnSpPr>
        <p:spPr bwMode="auto">
          <a:xfrm>
            <a:off x="2265337" y="3532206"/>
            <a:ext cx="2847975" cy="1587"/>
          </a:xfrm>
          <a:prstGeom prst="straightConnector1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</p:spPr>
      </p:cxnSp>
      <p:cxnSp>
        <p:nvCxnSpPr>
          <p:cNvPr id="19" name="AutoShape 20"/>
          <p:cNvCxnSpPr>
            <a:cxnSpLocks noChangeShapeType="1"/>
          </p:cNvCxnSpPr>
          <p:nvPr/>
        </p:nvCxnSpPr>
        <p:spPr bwMode="auto">
          <a:xfrm rot="10800000" flipV="1">
            <a:off x="2267744" y="4365104"/>
            <a:ext cx="2827337" cy="1588"/>
          </a:xfrm>
          <a:prstGeom prst="straightConnector1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</p:spPr>
      </p:cxnSp>
      <p:sp>
        <p:nvSpPr>
          <p:cNvPr id="20" name="Rectangle 22"/>
          <p:cNvSpPr>
            <a:spLocks noChangeArrowheads="1"/>
          </p:cNvSpPr>
          <p:nvPr/>
        </p:nvSpPr>
        <p:spPr bwMode="auto">
          <a:xfrm>
            <a:off x="2544737" y="3573016"/>
            <a:ext cx="2339975" cy="720079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prstDash val="sysDot"/>
            <a:round/>
            <a:headEnd/>
            <a:tailEnd/>
          </a:ln>
        </p:spPr>
        <p:txBody>
          <a:bodyPr lIns="90000" tIns="46800" rIns="90000" bIns="46800"/>
          <a:lstStyle/>
          <a:p>
            <a:pPr algn="ctr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altLang="ko-KR" sz="1000" b="1" dirty="0">
                <a:solidFill>
                  <a:srgbClr val="000000"/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DHCP </a:t>
            </a:r>
            <a:r>
              <a:rPr lang="en-US" altLang="ko-KR" sz="1000" b="1" dirty="0" err="1">
                <a:solidFill>
                  <a:srgbClr val="000000"/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Ack</a:t>
            </a:r>
            <a:endParaRPr lang="en-US" altLang="ko-KR" sz="1000" b="1" dirty="0">
              <a:solidFill>
                <a:srgbClr val="000000"/>
              </a:solidFill>
              <a:latin typeface="Arial" pitchFamily="34" charset="0"/>
              <a:ea typeface="맑은 고딕" pitchFamily="50" charset="-127"/>
              <a:cs typeface="Arial" pitchFamily="34" charset="0"/>
            </a:endParaRPr>
          </a:p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altLang="ko-KR" sz="1000" b="1" dirty="0">
                <a:solidFill>
                  <a:srgbClr val="FF0000"/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43: Vendor specific Info. = sec …</a:t>
            </a:r>
          </a:p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altLang="ko-KR" sz="1000" b="1" dirty="0">
                <a:solidFill>
                  <a:srgbClr val="000000"/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66:   </a:t>
            </a:r>
            <a:r>
              <a:rPr lang="en-US" altLang="ko-KR" sz="1000" b="1" dirty="0" err="1">
                <a:solidFill>
                  <a:srgbClr val="000000"/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TFTP_Server_Name</a:t>
            </a:r>
            <a:r>
              <a:rPr lang="en-US" altLang="ko-KR" sz="1000" b="1" dirty="0">
                <a:solidFill>
                  <a:srgbClr val="000000"/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 = </a:t>
            </a:r>
            <a:r>
              <a:rPr lang="en-US" altLang="ko-KR" sz="1000" b="1" dirty="0" smtClean="0">
                <a:solidFill>
                  <a:srgbClr val="000000"/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SEC_ITP</a:t>
            </a:r>
          </a:p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altLang="ko-KR" sz="1000" b="1" dirty="0" smtClean="0">
                <a:solidFill>
                  <a:srgbClr val="000000"/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 128: TFTP Server IP </a:t>
            </a:r>
            <a:r>
              <a:rPr lang="en-US" altLang="ko-KR" sz="1000" b="1" dirty="0" err="1" smtClean="0">
                <a:solidFill>
                  <a:srgbClr val="000000"/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Addr</a:t>
            </a:r>
            <a:r>
              <a:rPr lang="en-US" altLang="ko-KR" sz="1000" b="1" dirty="0" smtClean="0">
                <a:solidFill>
                  <a:srgbClr val="000000"/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.= </a:t>
            </a:r>
            <a:r>
              <a:rPr lang="en-US" altLang="ko-KR" sz="1000" b="1" dirty="0" err="1" smtClean="0">
                <a:solidFill>
                  <a:srgbClr val="000000"/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x.x</a:t>
            </a:r>
            <a:r>
              <a:rPr lang="en-US" altLang="ko-KR" sz="1000" b="1" dirty="0" smtClean="0">
                <a:solidFill>
                  <a:srgbClr val="000000"/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.</a:t>
            </a:r>
            <a:endParaRPr lang="en-US" altLang="ko-KR" sz="1000" b="1" dirty="0">
              <a:solidFill>
                <a:srgbClr val="000000"/>
              </a:solidFill>
              <a:latin typeface="Arial" pitchFamily="34" charset="0"/>
              <a:ea typeface="맑은 고딕" pitchFamily="50" charset="-127"/>
              <a:cs typeface="Arial" pitchFamily="34" charset="0"/>
            </a:endParaRPr>
          </a:p>
        </p:txBody>
      </p:sp>
      <p:sp>
        <p:nvSpPr>
          <p:cNvPr id="21" name="Rectangle 16"/>
          <p:cNvSpPr>
            <a:spLocks noChangeArrowheads="1"/>
          </p:cNvSpPr>
          <p:nvPr/>
        </p:nvSpPr>
        <p:spPr bwMode="auto">
          <a:xfrm>
            <a:off x="2501875" y="3071831"/>
            <a:ext cx="2344737" cy="42862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prstDash val="sysDot"/>
            <a:round/>
            <a:headEnd/>
            <a:tailEnd/>
          </a:ln>
        </p:spPr>
        <p:txBody>
          <a:bodyPr lIns="90000" tIns="46800" rIns="90000" bIns="46800"/>
          <a:lstStyle/>
          <a:p>
            <a:pPr algn="ctr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altLang="ko-KR" sz="1000" b="1">
                <a:solidFill>
                  <a:srgbClr val="000000"/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DHCP Request</a:t>
            </a:r>
          </a:p>
          <a:p>
            <a:pPr algn="ctr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altLang="ko-KR" sz="1000" b="1">
                <a:solidFill>
                  <a:srgbClr val="000000"/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60:   Class Identifier = SEC_ITP</a:t>
            </a:r>
          </a:p>
          <a:p>
            <a:pPr algn="ctr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en-US" altLang="ko-KR" sz="1000" b="1">
              <a:solidFill>
                <a:srgbClr val="000000"/>
              </a:solidFill>
              <a:latin typeface="Arial" pitchFamily="34" charset="0"/>
              <a:ea typeface="맑은 고딕" pitchFamily="50" charset="-127"/>
              <a:cs typeface="Arial" pitchFamily="34" charset="0"/>
            </a:endParaRPr>
          </a:p>
        </p:txBody>
      </p:sp>
      <p:sp>
        <p:nvSpPr>
          <p:cNvPr id="22" name="직사각형 25"/>
          <p:cNvSpPr>
            <a:spLocks noChangeArrowheads="1"/>
          </p:cNvSpPr>
          <p:nvPr/>
        </p:nvSpPr>
        <p:spPr bwMode="auto">
          <a:xfrm>
            <a:off x="4357662" y="4643456"/>
            <a:ext cx="4143375" cy="1428750"/>
          </a:xfrm>
          <a:prstGeom prst="rect">
            <a:avLst/>
          </a:prstGeom>
          <a:solidFill>
            <a:srgbClr val="FFFFCC"/>
          </a:solidFill>
          <a:ln w="9525" algn="ctr">
            <a:noFill/>
            <a:round/>
            <a:headEnd/>
            <a:tailEnd/>
          </a:ln>
        </p:spPr>
        <p:txBody>
          <a:bodyPr/>
          <a:lstStyle/>
          <a:p>
            <a:r>
              <a:rPr lang="en-US" altLang="ko-KR" sz="1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Option 43. Vendor Specific Information</a:t>
            </a:r>
          </a:p>
          <a:p>
            <a:endParaRPr lang="ko-KR" altLang="en-US" sz="8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altLang="ko-KR" sz="1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sec, tftp://1.2.3.4</a:t>
            </a:r>
          </a:p>
          <a:p>
            <a:r>
              <a:rPr lang="en-US" altLang="ko-KR" sz="1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sec, tftp://</a:t>
            </a:r>
            <a:r>
              <a:rPr lang="en-US" altLang="ko-KR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1.2.3.4/path</a:t>
            </a:r>
            <a:endParaRPr lang="en-US" altLang="ko-KR" sz="1400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endParaRPr lang="en-US" altLang="ko-KR" sz="1400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altLang="ko-KR" sz="1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SCME </a:t>
            </a:r>
            <a:r>
              <a:rPr lang="en-US" altLang="ko-KR" sz="1400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ip</a:t>
            </a:r>
            <a:r>
              <a:rPr lang="en-US" altLang="ko-KR" sz="1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address : </a:t>
            </a:r>
            <a:r>
              <a:rPr lang="en-US" altLang="ko-KR" sz="1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1.2.3.4</a:t>
            </a:r>
          </a:p>
          <a:p>
            <a:r>
              <a:rPr lang="en-US" altLang="ko-KR" sz="140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path </a:t>
            </a:r>
            <a:r>
              <a:rPr lang="en-US" altLang="ko-KR" sz="1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: provision file directory path</a:t>
            </a:r>
            <a:endParaRPr lang="en-US" altLang="ko-KR" sz="14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endParaRPr lang="ko-KR" altLang="en-US" sz="1600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3" name="그룹 43"/>
          <p:cNvGrpSpPr>
            <a:grpSpLocks/>
          </p:cNvGrpSpPr>
          <p:nvPr/>
        </p:nvGrpSpPr>
        <p:grpSpPr bwMode="auto">
          <a:xfrm>
            <a:off x="857224" y="2928934"/>
            <a:ext cx="1163637" cy="1190625"/>
            <a:chOff x="785786" y="3500438"/>
            <a:chExt cx="1164115" cy="1190632"/>
          </a:xfrm>
        </p:grpSpPr>
        <p:sp>
          <p:nvSpPr>
            <p:cNvPr id="24" name="Text Box 17"/>
            <p:cNvSpPr txBox="1">
              <a:spLocks noChangeArrowheads="1"/>
            </p:cNvSpPr>
            <p:nvPr/>
          </p:nvSpPr>
          <p:spPr bwMode="auto">
            <a:xfrm>
              <a:off x="785786" y="4429132"/>
              <a:ext cx="1071563" cy="26193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90000" tIns="46800" rIns="90000" bIns="46800">
              <a:spAutoFit/>
            </a:bodyPr>
            <a:lstStyle/>
            <a:p>
              <a:pPr algn="r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en-US" altLang="ko-KR" sz="1100" b="1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SMT-i5243</a:t>
              </a:r>
            </a:p>
          </p:txBody>
        </p:sp>
        <p:pic>
          <p:nvPicPr>
            <p:cNvPr id="25" name="Picture 16"/>
            <p:cNvPicPr>
              <a:picLocks noChangeAspect="1" noChangeArrowheads="1"/>
            </p:cNvPicPr>
            <p:nvPr/>
          </p:nvPicPr>
          <p:blipFill>
            <a:blip r:embed="rId5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 l="7269" t="8667" r="5106" b="15735"/>
            <a:stretch>
              <a:fillRect/>
            </a:stretch>
          </p:blipFill>
          <p:spPr bwMode="auto">
            <a:xfrm>
              <a:off x="785786" y="3500438"/>
              <a:ext cx="1164115" cy="8572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</p:sld>
</file>

<file path=ppt/theme/theme1.xml><?xml version="1.0" encoding="utf-8"?>
<a:theme xmlns:a="http://schemas.openxmlformats.org/drawingml/2006/main" name="2_기본 디자인">
  <a:themeElements>
    <a:clrScheme name="1_기본 디자인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기본 디자인">
      <a:majorFont>
        <a:latin typeface="-윤고딕340"/>
        <a:ea typeface="-윤고딕340"/>
        <a:cs typeface=""/>
      </a:majorFont>
      <a:minorFont>
        <a:latin typeface="HY각헤드라인M"/>
        <a:ea typeface="HY각헤드라인M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기본 디자인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기본 디자인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기본 디자인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기본 디자인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기본 디자인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기본 디자인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기본 디자인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기본 디자인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기본 디자인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기본 디자인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기본 디자인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기본 디자인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1511</TotalTime>
  <Words>155</Words>
  <Application>Microsoft Office PowerPoint</Application>
  <PresentationFormat>화면 슬라이드 쇼(4:3)</PresentationFormat>
  <Paragraphs>37</Paragraphs>
  <Slides>2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3" baseType="lpstr">
      <vt:lpstr>2_기본 디자인</vt:lpstr>
      <vt:lpstr>PNP(OfficeServ)</vt:lpstr>
      <vt:lpstr>PNP(SCME)</vt:lpstr>
    </vt:vector>
  </TitlesOfParts>
  <Company>SAMSUNG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SEC</dc:creator>
  <cp:lastModifiedBy>Windows 사용자</cp:lastModifiedBy>
  <cp:revision>119</cp:revision>
  <dcterms:created xsi:type="dcterms:W3CDTF">2009-10-14T10:18:09Z</dcterms:created>
  <dcterms:modified xsi:type="dcterms:W3CDTF">2014-10-24T11:56:13Z</dcterms:modified>
</cp:coreProperties>
</file>